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  <Override ContentType="application/vnd.openxmlformats-officedocument.theme+xml" PartName="/ppt/theme/theme9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4" r:id="rId6"/>
    <p:sldMasterId id="2147483663" r:id="rId7"/>
    <p:sldMasterId id="2147483665" r:id="rId8"/>
    <p:sldMasterId id="2147483667" r:id="rId9"/>
    <p:sldMasterId id="2147483669" r:id="rId10"/>
    <p:sldMasterId id="2147483671" r:id="rId11"/>
    <p:sldMasterId id="2147483673" r:id="rId12"/>
    <p:sldMasterId id="2147483675" r:id="rId13"/>
    <p:sldMasterId id="2147483677" r:id="rId14"/>
    <p:sldMasterId id="2147483679" r:id="rId15"/>
  </p:sldMasterIdLst>
  <p:notesMasterIdLst>
    <p:notesMasterId r:id="rId16"/>
  </p:notes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  <p:sldId id="315" r:id="rId76"/>
    <p:sldId id="316" r:id="rId77"/>
  </p:sldIdLst>
  <p:sldSz cy="6858000" cx="9144000"/>
  <p:notesSz cx="6858000" cy="9144000"/>
  <p:embeddedFontLst>
    <p:embeddedFont>
      <p:font typeface="Libre Franklin Medium"/>
      <p:regular r:id="rId78"/>
      <p:bold r:id="rId79"/>
      <p:italic r:id="rId80"/>
      <p:boldItalic r:id="rId8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82" roundtripDataSignature="AMtx7miQ9SrewybXeJfIdJgkDEy8VYK9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D0C352-1B73-47D8-996A-3FDA79B73304}">
  <a:tblStyle styleId="{3CD0C352-1B73-47D8-996A-3FDA79B7330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4.xml"/><Relationship Id="rId42" Type="http://schemas.openxmlformats.org/officeDocument/2006/relationships/slide" Target="slides/slide26.xml"/><Relationship Id="rId41" Type="http://schemas.openxmlformats.org/officeDocument/2006/relationships/slide" Target="slides/slide25.xml"/><Relationship Id="rId44" Type="http://schemas.openxmlformats.org/officeDocument/2006/relationships/slide" Target="slides/slide28.xml"/><Relationship Id="rId43" Type="http://schemas.openxmlformats.org/officeDocument/2006/relationships/slide" Target="slides/slide27.xml"/><Relationship Id="rId46" Type="http://schemas.openxmlformats.org/officeDocument/2006/relationships/slide" Target="slides/slide30.xml"/><Relationship Id="rId45" Type="http://schemas.openxmlformats.org/officeDocument/2006/relationships/slide" Target="slides/slide29.xml"/><Relationship Id="rId80" Type="http://schemas.openxmlformats.org/officeDocument/2006/relationships/font" Target="fonts/LibreFranklinMedium-italic.fntdata"/><Relationship Id="rId82" Type="http://customschemas.google.com/relationships/presentationmetadata" Target="metadata"/><Relationship Id="rId81" Type="http://schemas.openxmlformats.org/officeDocument/2006/relationships/font" Target="fonts/LibreFranklinMedium-boldItalic.fntdata"/><Relationship Id="rId1" Type="http://schemas.openxmlformats.org/officeDocument/2006/relationships/theme" Target="theme/theme9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48" Type="http://schemas.openxmlformats.org/officeDocument/2006/relationships/slide" Target="slides/slide32.xml"/><Relationship Id="rId47" Type="http://schemas.openxmlformats.org/officeDocument/2006/relationships/slide" Target="slides/slide31.xml"/><Relationship Id="rId49" Type="http://schemas.openxmlformats.org/officeDocument/2006/relationships/slide" Target="slides/slide33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slide" Target="slides/slide57.xml"/><Relationship Id="rId72" Type="http://schemas.openxmlformats.org/officeDocument/2006/relationships/slide" Target="slides/slide56.xml"/><Relationship Id="rId31" Type="http://schemas.openxmlformats.org/officeDocument/2006/relationships/slide" Target="slides/slide15.xml"/><Relationship Id="rId75" Type="http://schemas.openxmlformats.org/officeDocument/2006/relationships/slide" Target="slides/slide59.xml"/><Relationship Id="rId30" Type="http://schemas.openxmlformats.org/officeDocument/2006/relationships/slide" Target="slides/slide14.xml"/><Relationship Id="rId74" Type="http://schemas.openxmlformats.org/officeDocument/2006/relationships/slide" Target="slides/slide58.xml"/><Relationship Id="rId33" Type="http://schemas.openxmlformats.org/officeDocument/2006/relationships/slide" Target="slides/slide17.xml"/><Relationship Id="rId77" Type="http://schemas.openxmlformats.org/officeDocument/2006/relationships/slide" Target="slides/slide61.xml"/><Relationship Id="rId32" Type="http://schemas.openxmlformats.org/officeDocument/2006/relationships/slide" Target="slides/slide16.xml"/><Relationship Id="rId76" Type="http://schemas.openxmlformats.org/officeDocument/2006/relationships/slide" Target="slides/slide60.xml"/><Relationship Id="rId35" Type="http://schemas.openxmlformats.org/officeDocument/2006/relationships/slide" Target="slides/slide19.xml"/><Relationship Id="rId79" Type="http://schemas.openxmlformats.org/officeDocument/2006/relationships/font" Target="fonts/LibreFranklinMedium-bold.fntdata"/><Relationship Id="rId34" Type="http://schemas.openxmlformats.org/officeDocument/2006/relationships/slide" Target="slides/slide18.xml"/><Relationship Id="rId78" Type="http://schemas.openxmlformats.org/officeDocument/2006/relationships/font" Target="fonts/LibreFranklinMedium-regular.fntdata"/><Relationship Id="rId71" Type="http://schemas.openxmlformats.org/officeDocument/2006/relationships/slide" Target="slides/slide55.xml"/><Relationship Id="rId70" Type="http://schemas.openxmlformats.org/officeDocument/2006/relationships/slide" Target="slides/slide54.xml"/><Relationship Id="rId37" Type="http://schemas.openxmlformats.org/officeDocument/2006/relationships/slide" Target="slides/slide21.xml"/><Relationship Id="rId36" Type="http://schemas.openxmlformats.org/officeDocument/2006/relationships/slide" Target="slides/slide20.xml"/><Relationship Id="rId39" Type="http://schemas.openxmlformats.org/officeDocument/2006/relationships/slide" Target="slides/slide23.xml"/><Relationship Id="rId38" Type="http://schemas.openxmlformats.org/officeDocument/2006/relationships/slide" Target="slides/slide22.xml"/><Relationship Id="rId62" Type="http://schemas.openxmlformats.org/officeDocument/2006/relationships/slide" Target="slides/slide46.xml"/><Relationship Id="rId61" Type="http://schemas.openxmlformats.org/officeDocument/2006/relationships/slide" Target="slides/slide45.xml"/><Relationship Id="rId20" Type="http://schemas.openxmlformats.org/officeDocument/2006/relationships/slide" Target="slides/slide4.xml"/><Relationship Id="rId64" Type="http://schemas.openxmlformats.org/officeDocument/2006/relationships/slide" Target="slides/slide48.xml"/><Relationship Id="rId63" Type="http://schemas.openxmlformats.org/officeDocument/2006/relationships/slide" Target="slides/slide47.xml"/><Relationship Id="rId22" Type="http://schemas.openxmlformats.org/officeDocument/2006/relationships/slide" Target="slides/slide6.xml"/><Relationship Id="rId66" Type="http://schemas.openxmlformats.org/officeDocument/2006/relationships/slide" Target="slides/slide50.xml"/><Relationship Id="rId21" Type="http://schemas.openxmlformats.org/officeDocument/2006/relationships/slide" Target="slides/slide5.xml"/><Relationship Id="rId65" Type="http://schemas.openxmlformats.org/officeDocument/2006/relationships/slide" Target="slides/slide49.xml"/><Relationship Id="rId24" Type="http://schemas.openxmlformats.org/officeDocument/2006/relationships/slide" Target="slides/slide8.xml"/><Relationship Id="rId68" Type="http://schemas.openxmlformats.org/officeDocument/2006/relationships/slide" Target="slides/slide52.xml"/><Relationship Id="rId23" Type="http://schemas.openxmlformats.org/officeDocument/2006/relationships/slide" Target="slides/slide7.xml"/><Relationship Id="rId67" Type="http://schemas.openxmlformats.org/officeDocument/2006/relationships/slide" Target="slides/slide51.xml"/><Relationship Id="rId60" Type="http://schemas.openxmlformats.org/officeDocument/2006/relationships/slide" Target="slides/slide44.xml"/><Relationship Id="rId26" Type="http://schemas.openxmlformats.org/officeDocument/2006/relationships/slide" Target="slides/slide10.xml"/><Relationship Id="rId25" Type="http://schemas.openxmlformats.org/officeDocument/2006/relationships/slide" Target="slides/slide9.xml"/><Relationship Id="rId69" Type="http://schemas.openxmlformats.org/officeDocument/2006/relationships/slide" Target="slides/slide53.xml"/><Relationship Id="rId28" Type="http://schemas.openxmlformats.org/officeDocument/2006/relationships/slide" Target="slides/slide12.xml"/><Relationship Id="rId27" Type="http://schemas.openxmlformats.org/officeDocument/2006/relationships/slide" Target="slides/slide11.xml"/><Relationship Id="rId29" Type="http://schemas.openxmlformats.org/officeDocument/2006/relationships/slide" Target="slides/slide13.xml"/><Relationship Id="rId51" Type="http://schemas.openxmlformats.org/officeDocument/2006/relationships/slide" Target="slides/slide35.xml"/><Relationship Id="rId50" Type="http://schemas.openxmlformats.org/officeDocument/2006/relationships/slide" Target="slides/slide34.xml"/><Relationship Id="rId53" Type="http://schemas.openxmlformats.org/officeDocument/2006/relationships/slide" Target="slides/slide37.xml"/><Relationship Id="rId52" Type="http://schemas.openxmlformats.org/officeDocument/2006/relationships/slide" Target="slides/slide36.xml"/><Relationship Id="rId11" Type="http://schemas.openxmlformats.org/officeDocument/2006/relationships/slideMaster" Target="slideMasters/slideMaster7.xml"/><Relationship Id="rId55" Type="http://schemas.openxmlformats.org/officeDocument/2006/relationships/slide" Target="slides/slide39.xml"/><Relationship Id="rId10" Type="http://schemas.openxmlformats.org/officeDocument/2006/relationships/slideMaster" Target="slideMasters/slideMaster6.xml"/><Relationship Id="rId54" Type="http://schemas.openxmlformats.org/officeDocument/2006/relationships/slide" Target="slides/slide38.xml"/><Relationship Id="rId13" Type="http://schemas.openxmlformats.org/officeDocument/2006/relationships/slideMaster" Target="slideMasters/slideMaster9.xml"/><Relationship Id="rId57" Type="http://schemas.openxmlformats.org/officeDocument/2006/relationships/slide" Target="slides/slide41.xml"/><Relationship Id="rId12" Type="http://schemas.openxmlformats.org/officeDocument/2006/relationships/slideMaster" Target="slideMasters/slideMaster8.xml"/><Relationship Id="rId56" Type="http://schemas.openxmlformats.org/officeDocument/2006/relationships/slide" Target="slides/slide40.xml"/><Relationship Id="rId15" Type="http://schemas.openxmlformats.org/officeDocument/2006/relationships/slideMaster" Target="slideMasters/slideMaster11.xml"/><Relationship Id="rId59" Type="http://schemas.openxmlformats.org/officeDocument/2006/relationships/slide" Target="slides/slide43.xml"/><Relationship Id="rId14" Type="http://schemas.openxmlformats.org/officeDocument/2006/relationships/slideMaster" Target="slideMasters/slideMaster10.xml"/><Relationship Id="rId58" Type="http://schemas.openxmlformats.org/officeDocument/2006/relationships/slide" Target="slides/slide42.xml"/><Relationship Id="rId17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9" Type="http://schemas.openxmlformats.org/officeDocument/2006/relationships/slide" Target="slides/slide3.xml"/><Relationship Id="rId1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3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5" name="Google Shape;15;p63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3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3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3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5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5"/>
          <p:cNvSpPr txBox="1"/>
          <p:nvPr>
            <p:ph idx="1" type="body"/>
          </p:nvPr>
        </p:nvSpPr>
        <p:spPr>
          <a:xfrm rot="5400000">
            <a:off x="2381250" y="-280988"/>
            <a:ext cx="4406900" cy="8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2" name="Google Shape;22;p75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5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5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6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6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6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6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7"/>
          <p:cNvSpPr txBox="1"/>
          <p:nvPr>
            <p:ph idx="1" type="body"/>
          </p:nvPr>
        </p:nvSpPr>
        <p:spPr>
          <a:xfrm>
            <a:off x="457200" y="1722438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2" name="Google Shape;32;p77"/>
          <p:cNvSpPr txBox="1"/>
          <p:nvPr>
            <p:ph idx="2" type="body"/>
          </p:nvPr>
        </p:nvSpPr>
        <p:spPr>
          <a:xfrm>
            <a:off x="457200" y="2438399"/>
            <a:ext cx="4040188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◼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33" name="Google Shape;33;p77"/>
          <p:cNvSpPr txBox="1"/>
          <p:nvPr>
            <p:ph idx="3" type="body"/>
          </p:nvPr>
        </p:nvSpPr>
        <p:spPr>
          <a:xfrm>
            <a:off x="4645025" y="1722438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4" name="Google Shape;34;p77"/>
          <p:cNvSpPr txBox="1"/>
          <p:nvPr>
            <p:ph idx="4" type="body"/>
          </p:nvPr>
        </p:nvSpPr>
        <p:spPr>
          <a:xfrm>
            <a:off x="4645025" y="2438399"/>
            <a:ext cx="4041775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◼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35" name="Google Shape;35;p77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7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7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7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8"/>
          <p:cNvSpPr txBox="1"/>
          <p:nvPr>
            <p:ph idx="1" type="body"/>
          </p:nvPr>
        </p:nvSpPr>
        <p:spPr>
          <a:xfrm>
            <a:off x="457200" y="1719072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◼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41" name="Google Shape;41;p78"/>
          <p:cNvSpPr txBox="1"/>
          <p:nvPr>
            <p:ph idx="2" type="body"/>
          </p:nvPr>
        </p:nvSpPr>
        <p:spPr>
          <a:xfrm>
            <a:off x="4648200" y="1719072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◼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42" name="Google Shape;42;p78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8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8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8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5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5"/>
          <p:cNvSpPr txBox="1"/>
          <p:nvPr>
            <p:ph idx="1" type="body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59" name="Google Shape;59;p65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5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5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8"/>
          <p:cNvSpPr txBox="1"/>
          <p:nvPr>
            <p:ph type="title"/>
          </p:nvPr>
        </p:nvSpPr>
        <p:spPr>
          <a:xfrm rot="5400000">
            <a:off x="-436711" y="1966987"/>
            <a:ext cx="5238339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8"/>
          <p:cNvSpPr txBox="1"/>
          <p:nvPr>
            <p:ph idx="1" type="body"/>
          </p:nvPr>
        </p:nvSpPr>
        <p:spPr>
          <a:xfrm rot="5400000">
            <a:off x="3291392" y="764240"/>
            <a:ext cx="4894729" cy="4829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65" name="Google Shape;65;p68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8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8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9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9"/>
          <p:cNvSpPr txBox="1"/>
          <p:nvPr>
            <p:ph idx="1" type="body"/>
          </p:nvPr>
        </p:nvSpPr>
        <p:spPr>
          <a:xfrm rot="5400000">
            <a:off x="3368040" y="-731521"/>
            <a:ext cx="347472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71" name="Google Shape;71;p69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9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9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0"/>
          <p:cNvSpPr txBox="1"/>
          <p:nvPr>
            <p:ph type="title"/>
          </p:nvPr>
        </p:nvSpPr>
        <p:spPr>
          <a:xfrm>
            <a:off x="839095" y="2209800"/>
            <a:ext cx="3636085" cy="12584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584"/>
              <a:buChar char="*"/>
              <a:defRPr b="1" sz="2800"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70"/>
          <p:cNvSpPr txBox="1"/>
          <p:nvPr>
            <p:ph idx="1" type="body"/>
          </p:nvPr>
        </p:nvSpPr>
        <p:spPr>
          <a:xfrm>
            <a:off x="4593515" y="731520"/>
            <a:ext cx="4017085" cy="48947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410210" lvl="0" marL="457200" algn="l">
              <a:spcBef>
                <a:spcPts val="440"/>
              </a:spcBef>
              <a:spcAft>
                <a:spcPts val="0"/>
              </a:spcAft>
              <a:buSzPts val="2860"/>
              <a:buChar char="*"/>
              <a:defRPr sz="2200"/>
            </a:lvl1pPr>
            <a:lvl2pPr indent="-393700" lvl="1" marL="9144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3pPr>
            <a:lvl4pPr indent="-360680" lvl="3" marL="18288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44170" lvl="4" marL="2286000" algn="l">
              <a:spcBef>
                <a:spcPts val="300"/>
              </a:spcBef>
              <a:spcAft>
                <a:spcPts val="0"/>
              </a:spcAft>
              <a:buSzPts val="1820"/>
              <a:buChar char="*"/>
              <a:defRPr sz="1400"/>
            </a:lvl5pPr>
            <a:lvl6pPr indent="-393700" lvl="5" marL="27432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6pPr>
            <a:lvl7pPr indent="-393700" lvl="6" marL="32004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7pPr>
            <a:lvl8pPr indent="-393700" lvl="7" marL="36576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8pPr>
            <a:lvl9pPr indent="-393700" lvl="8" marL="4114800" algn="l">
              <a:spcBef>
                <a:spcPts val="400"/>
              </a:spcBef>
              <a:spcAft>
                <a:spcPts val="300"/>
              </a:spcAft>
              <a:buSzPts val="2600"/>
              <a:buChar char="*"/>
              <a:defRPr sz="2000"/>
            </a:lvl9pPr>
          </a:lstStyle>
          <a:p/>
        </p:txBody>
      </p:sp>
      <p:sp>
        <p:nvSpPr>
          <p:cNvPr id="77" name="Google Shape;77;p70"/>
          <p:cNvSpPr txBox="1"/>
          <p:nvPr>
            <p:ph idx="2" type="body"/>
          </p:nvPr>
        </p:nvSpPr>
        <p:spPr>
          <a:xfrm>
            <a:off x="1075765" y="3497802"/>
            <a:ext cx="3388660" cy="21395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820"/>
              <a:buNone/>
              <a:defRPr sz="14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indent="-228600" lvl="8" marL="4114800" algn="l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/>
        </p:txBody>
      </p:sp>
      <p:sp>
        <p:nvSpPr>
          <p:cNvPr id="78" name="Google Shape;78;p70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0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0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1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71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71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2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72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72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72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3"/>
          <p:cNvSpPr txBox="1"/>
          <p:nvPr>
            <p:ph idx="1" type="body"/>
          </p:nvPr>
        </p:nvSpPr>
        <p:spPr>
          <a:xfrm>
            <a:off x="1143000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3120"/>
              <a:buNone/>
              <a:defRPr b="1" i="0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234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300"/>
              </a:spcAft>
              <a:buSzPts val="2080"/>
              <a:buNone/>
              <a:defRPr b="1" sz="1600"/>
            </a:lvl9pPr>
          </a:lstStyle>
          <a:p/>
        </p:txBody>
      </p:sp>
      <p:sp>
        <p:nvSpPr>
          <p:cNvPr id="92" name="Google Shape;92;p73"/>
          <p:cNvSpPr txBox="1"/>
          <p:nvPr>
            <p:ph idx="2" type="body"/>
          </p:nvPr>
        </p:nvSpPr>
        <p:spPr>
          <a:xfrm>
            <a:off x="1156447" y="1400327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indent="-360680" lvl="2" marL="13716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indent="-360680" lvl="3" marL="18288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60679" lvl="4" marL="22860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indent="-360679" lvl="5" marL="27432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indent="-360679" lvl="6" marL="32004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indent="-360679" lvl="7" marL="36576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indent="-360679" lvl="8" marL="4114800" algn="l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/>
        </p:txBody>
      </p:sp>
      <p:sp>
        <p:nvSpPr>
          <p:cNvPr id="93" name="Google Shape;93;p73"/>
          <p:cNvSpPr txBox="1"/>
          <p:nvPr>
            <p:ph idx="3" type="body"/>
          </p:nvPr>
        </p:nvSpPr>
        <p:spPr>
          <a:xfrm>
            <a:off x="4647302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3120"/>
              <a:buNone/>
              <a:defRPr b="1" i="0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234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300"/>
              </a:spcAft>
              <a:buSzPts val="2080"/>
              <a:buNone/>
              <a:defRPr b="1" sz="1600"/>
            </a:lvl9pPr>
          </a:lstStyle>
          <a:p/>
        </p:txBody>
      </p:sp>
      <p:sp>
        <p:nvSpPr>
          <p:cNvPr id="94" name="Google Shape;94;p73"/>
          <p:cNvSpPr txBox="1"/>
          <p:nvPr>
            <p:ph idx="4" type="body"/>
          </p:nvPr>
        </p:nvSpPr>
        <p:spPr>
          <a:xfrm>
            <a:off x="4645025" y="1399032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indent="-360680" lvl="2" marL="13716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indent="-360680" lvl="3" marL="18288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60679" lvl="4" marL="22860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indent="-360679" lvl="5" marL="27432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indent="-360679" lvl="6" marL="32004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indent="-360679" lvl="7" marL="365760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indent="-360679" lvl="8" marL="4114800" algn="l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/>
        </p:txBody>
      </p:sp>
      <p:sp>
        <p:nvSpPr>
          <p:cNvPr id="95" name="Google Shape;95;p73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73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73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73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4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74"/>
          <p:cNvSpPr txBox="1"/>
          <p:nvPr>
            <p:ph idx="1" type="body"/>
          </p:nvPr>
        </p:nvSpPr>
        <p:spPr>
          <a:xfrm>
            <a:off x="1142999" y="731519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102" name="Google Shape;102;p74"/>
          <p:cNvSpPr txBox="1"/>
          <p:nvPr>
            <p:ph idx="2" type="body"/>
          </p:nvPr>
        </p:nvSpPr>
        <p:spPr>
          <a:xfrm>
            <a:off x="4645152" y="731520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7190" lvl="0" marL="457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103" name="Google Shape;103;p74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74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74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7"/>
          <p:cNvSpPr txBox="1"/>
          <p:nvPr>
            <p:ph idx="1" type="subTitle"/>
          </p:nvPr>
        </p:nvSpPr>
        <p:spPr>
          <a:xfrm>
            <a:off x="1473795" y="5052545"/>
            <a:ext cx="5637010" cy="882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40"/>
              </a:spcBef>
              <a:spcAft>
                <a:spcPts val="0"/>
              </a:spcAft>
              <a:buSzPts val="2860"/>
              <a:buNone/>
              <a:defRPr sz="2200">
                <a:solidFill>
                  <a:schemeClr val="dk2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234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208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300"/>
              </a:spcAft>
              <a:buSzPts val="18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67"/>
          <p:cNvSpPr txBox="1"/>
          <p:nvPr>
            <p:ph type="ctrTitle"/>
          </p:nvPr>
        </p:nvSpPr>
        <p:spPr>
          <a:xfrm>
            <a:off x="817581" y="3132290"/>
            <a:ext cx="7175351" cy="179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912"/>
              <a:buChar char="*"/>
              <a:defRPr sz="5400"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67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67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67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0"/>
          <p:cNvSpPr txBox="1"/>
          <p:nvPr>
            <p:ph type="title"/>
          </p:nvPr>
        </p:nvSpPr>
        <p:spPr>
          <a:xfrm>
            <a:off x="2033195" y="2172648"/>
            <a:ext cx="5966666" cy="2423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888"/>
              <a:buChar char="*"/>
              <a:defRPr b="1" sz="4600" cap="none"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80"/>
          <p:cNvSpPr txBox="1"/>
          <p:nvPr>
            <p:ph idx="1" type="body"/>
          </p:nvPr>
        </p:nvSpPr>
        <p:spPr>
          <a:xfrm>
            <a:off x="2022438" y="4607511"/>
            <a:ext cx="5970494" cy="835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600"/>
              <a:buNone/>
              <a:defRPr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23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00"/>
              </a:spcBef>
              <a:spcAft>
                <a:spcPts val="30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9" name="Google Shape;139;p80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80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80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showMasterSp="0" type="picTx">
  <p:cSld name="PICTURE_WITH_CAPTION_TEX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2"/>
          <p:cNvSpPr/>
          <p:nvPr>
            <p:ph idx="2" type="pic"/>
          </p:nvPr>
        </p:nvSpPr>
        <p:spPr>
          <a:xfrm>
            <a:off x="4475175" y="1143000"/>
            <a:ext cx="4114800" cy="3127806"/>
          </a:xfrm>
          <a:prstGeom prst="roundRect">
            <a:avLst>
              <a:gd fmla="val 4230" name="adj"/>
            </a:avLst>
          </a:prstGeom>
          <a:solidFill>
            <a:srgbClr val="8BC9F7"/>
          </a:solidFill>
          <a:ln>
            <a:noFill/>
          </a:ln>
          <a:effectLst>
            <a:reflection blurRad="0" dir="0" dist="0" endA="300" endPos="28000" kx="0" rotWithShape="0" algn="bl" stA="23000" stPos="0" sy="-100000" ky="0"/>
          </a:effectLst>
        </p:spPr>
      </p:sp>
      <p:sp>
        <p:nvSpPr>
          <p:cNvPr id="154" name="Google Shape;154;p82"/>
          <p:cNvSpPr txBox="1"/>
          <p:nvPr>
            <p:ph idx="1" type="body"/>
          </p:nvPr>
        </p:nvSpPr>
        <p:spPr>
          <a:xfrm>
            <a:off x="877887" y="1010486"/>
            <a:ext cx="3694114" cy="21630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360680" lvl="0" marL="457200" algn="l">
              <a:spcBef>
                <a:spcPts val="320"/>
              </a:spcBef>
              <a:spcAft>
                <a:spcPts val="0"/>
              </a:spcAft>
              <a:buSzPts val="2080"/>
              <a:buFont typeface="Georgia"/>
              <a:buChar char="*"/>
              <a:defRPr sz="16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indent="-228600" lvl="3" marL="18288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indent="-228600" lvl="4" marL="22860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indent="-228600" lvl="5" marL="27432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indent="-228600" lvl="6" marL="32004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indent="-228600" lvl="7" marL="3657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indent="-228600" lvl="8" marL="4114800" algn="l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/>
        </p:txBody>
      </p:sp>
      <p:sp>
        <p:nvSpPr>
          <p:cNvPr id="155" name="Google Shape;155;p82"/>
          <p:cNvSpPr txBox="1"/>
          <p:nvPr>
            <p:ph type="title"/>
          </p:nvPr>
        </p:nvSpPr>
        <p:spPr>
          <a:xfrm>
            <a:off x="727268" y="4464421"/>
            <a:ext cx="63835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 b="1" sz="4600"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82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1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82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82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showMasterSp="0" type="title">
  <p:cSld name="TITLE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4"/>
          <p:cNvSpPr txBox="1"/>
          <p:nvPr>
            <p:ph idx="1" type="subTitle"/>
          </p:nvPr>
        </p:nvSpPr>
        <p:spPr>
          <a:xfrm>
            <a:off x="7010400" y="2052960"/>
            <a:ext cx="1981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38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FFFFFF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9" name="Google Shape;169;p84"/>
          <p:cNvSpPr txBox="1"/>
          <p:nvPr>
            <p:ph type="title"/>
          </p:nvPr>
        </p:nvSpPr>
        <p:spPr>
          <a:xfrm>
            <a:off x="457200" y="2052960"/>
            <a:ext cx="6324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84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84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" name="Google Shape;172;p84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showMasterSp="0" type="secHead">
  <p:cSld name="SECTION_HEADER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6"/>
          <p:cNvSpPr txBox="1"/>
          <p:nvPr>
            <p:ph idx="1" type="body"/>
          </p:nvPr>
        </p:nvSpPr>
        <p:spPr>
          <a:xfrm>
            <a:off x="7162799" y="2892277"/>
            <a:ext cx="1600201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3" name="Google Shape;183;p86"/>
          <p:cNvSpPr txBox="1"/>
          <p:nvPr>
            <p:ph type="title"/>
          </p:nvPr>
        </p:nvSpPr>
        <p:spPr>
          <a:xfrm>
            <a:off x="381000" y="2892277"/>
            <a:ext cx="63246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86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86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6" name="Google Shape;186;p86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showMasterSp="0" type="blank">
  <p:cSld name="BLANK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8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88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88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showMasterSp="0" type="objTx">
  <p:cSld name="OBJECT_WITH_CAPTION_TEX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0"/>
          <p:cNvSpPr txBox="1"/>
          <p:nvPr>
            <p:ph idx="1" type="body"/>
          </p:nvPr>
        </p:nvSpPr>
        <p:spPr>
          <a:xfrm>
            <a:off x="609600" y="304800"/>
            <a:ext cx="586740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◼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/>
        </p:txBody>
      </p:sp>
      <p:sp>
        <p:nvSpPr>
          <p:cNvPr id="209" name="Google Shape;209;p90"/>
          <p:cNvSpPr txBox="1"/>
          <p:nvPr>
            <p:ph idx="2" type="body"/>
          </p:nvPr>
        </p:nvSpPr>
        <p:spPr>
          <a:xfrm>
            <a:off x="7159752" y="2130552"/>
            <a:ext cx="1673352" cy="2816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10" name="Google Shape;210;p90"/>
          <p:cNvSpPr txBox="1"/>
          <p:nvPr>
            <p:ph type="title"/>
          </p:nvPr>
        </p:nvSpPr>
        <p:spPr>
          <a:xfrm>
            <a:off x="7159752" y="457200"/>
            <a:ext cx="1675660" cy="16733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90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90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90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showMasterSp="0" type="picTx">
  <p:cSld name="PICTURE_WITH_CAPTION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2"/>
          <p:cNvSpPr/>
          <p:nvPr>
            <p:ph idx="2" type="pic"/>
          </p:nvPr>
        </p:nvSpPr>
        <p:spPr>
          <a:xfrm>
            <a:off x="152400" y="152400"/>
            <a:ext cx="6705600" cy="65532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92"/>
          <p:cNvSpPr txBox="1"/>
          <p:nvPr>
            <p:ph idx="1" type="body"/>
          </p:nvPr>
        </p:nvSpPr>
        <p:spPr>
          <a:xfrm>
            <a:off x="7162800" y="2133600"/>
            <a:ext cx="1676400" cy="29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25" name="Google Shape;225;p92"/>
          <p:cNvSpPr txBox="1"/>
          <p:nvPr>
            <p:ph type="title"/>
          </p:nvPr>
        </p:nvSpPr>
        <p:spPr>
          <a:xfrm>
            <a:off x="7162800" y="460248"/>
            <a:ext cx="1676400" cy="16733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92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92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92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showMasterSp="0" type="vertTitleAndTx">
  <p:cSld name="VERTICAL_TITLE_AND_VERTICAL_TEXT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4"/>
          <p:cNvSpPr txBox="1"/>
          <p:nvPr>
            <p:ph type="title"/>
          </p:nvPr>
        </p:nvSpPr>
        <p:spPr>
          <a:xfrm rot="5400000">
            <a:off x="5075238" y="2362201"/>
            <a:ext cx="5851525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9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◼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0" name="Google Shape;240;p94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94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94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9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10" Type="http://schemas.openxmlformats.org/officeDocument/2006/relationships/theme" Target="../theme/theme6.xml"/><Relationship Id="rId9" Type="http://schemas.openxmlformats.org/officeDocument/2006/relationships/slideLayout" Target="../slideLayouts/slideLayout13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4.xml"/><Relationship Id="rId3" Type="http://schemas.openxmlformats.org/officeDocument/2006/relationships/theme" Target="../theme/theme8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5.xml"/><Relationship Id="rId3" Type="http://schemas.openxmlformats.org/officeDocument/2006/relationships/theme" Target="../theme/theme3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6.xml"/><Relationship Id="rId3" Type="http://schemas.openxmlformats.org/officeDocument/2006/relationships/theme" Target="../theme/theme5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theme" Target="../theme/theme7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theme" Target="../theme/theme1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theme" Target="../theme/theme10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theme" Target="../theme/theme11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theme" Target="../theme/theme2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2"/>
          <p:cNvSpPr txBox="1"/>
          <p:nvPr/>
        </p:nvSpPr>
        <p:spPr>
          <a:xfrm>
            <a:off x="152400" y="1635125"/>
            <a:ext cx="8831262" cy="50450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62"/>
          <p:cNvSpPr txBox="1"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62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9" name="Google Shape;9;p62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◼"/>
              <a:defRPr b="0" i="0" sz="20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928B70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indent="-311150" lvl="4" marL="2286000" marR="0" rtl="0" algn="l">
              <a:spcBef>
                <a:spcPts val="260"/>
              </a:spcBef>
              <a:spcAft>
                <a:spcPts val="0"/>
              </a:spcAft>
              <a:buClr>
                <a:srgbClr val="6F777D"/>
              </a:buClr>
              <a:buSzPts val="1300"/>
              <a:buFont typeface="Noto Sans Symbols"/>
              <a:buChar char="▪"/>
              <a:defRPr b="0" i="0" sz="13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10" name="Google Shape;10;p62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62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62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4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" name="Google Shape;48;p64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" name="Google Shape;49;p64"/>
          <p:cNvSpPr txBox="1"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" name="Google Shape;51;p64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2" name="Google Shape;52;p64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0210" lvl="0" marL="457200" marR="0" rtl="0" algn="l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b="0" i="0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37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b="0" i="0" sz="20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77189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C3260C"/>
              </a:buClr>
              <a:buSzPts val="2340"/>
              <a:buFont typeface="Georgia"/>
              <a:buChar char="*"/>
              <a:defRPr b="0" i="0" sz="18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068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b="0" i="0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4170" lvl="4" marL="22860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417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417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417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4170" lvl="8" marL="4114800" marR="0" rtl="0" algn="l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3" name="Google Shape;53;p64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64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64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66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9" name="Google Shape;109;p66"/>
          <p:cNvSpPr txBox="1"/>
          <p:nvPr/>
        </p:nvSpPr>
        <p:spPr>
          <a:xfrm>
            <a:off x="0" y="2652712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6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" name="Google Shape;111;p66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2" name="Google Shape;112;p66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0210" lvl="0" marL="457200" marR="0" rtl="0" algn="l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b="0" i="0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37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b="0" i="0" sz="20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77189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C3260C"/>
              </a:buClr>
              <a:buSzPts val="2340"/>
              <a:buFont typeface="Georgia"/>
              <a:buChar char="*"/>
              <a:defRPr b="0" i="0" sz="18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068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b="0" i="0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4170" lvl="4" marL="22860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417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417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417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4170" lvl="8" marL="4114800" marR="0" rtl="0" algn="l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3" name="Google Shape;113;p66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66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66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9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4" name="Google Shape;124;p79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5" name="Google Shape;125;p79"/>
          <p:cNvSpPr txBox="1"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7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7" name="Google Shape;127;p79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p79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9" name="Google Shape;129;p79"/>
          <p:cNvSpPr txBox="1"/>
          <p:nvPr/>
        </p:nvSpPr>
        <p:spPr>
          <a:xfrm>
            <a:off x="0" y="2652712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7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1" name="Google Shape;131;p79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2" name="Google Shape;132;p79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0210" lvl="0" marL="457200" marR="0" rtl="0" algn="l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b="0" i="0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37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b="0" i="0" sz="20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77189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C3260C"/>
              </a:buClr>
              <a:buSzPts val="2340"/>
              <a:buFont typeface="Georgia"/>
              <a:buChar char="*"/>
              <a:defRPr b="0" i="0" sz="18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068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b="0" i="0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4170" lvl="4" marL="22860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417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417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417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4170" lvl="8" marL="4114800" marR="0" rtl="0" algn="l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3" name="Google Shape;133;p79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79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79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1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8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81"/>
          <p:cNvSpPr txBox="1"/>
          <p:nvPr/>
        </p:nvSpPr>
        <p:spPr>
          <a:xfrm>
            <a:off x="0" y="2652712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1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7" name="Google Shape;147;p81"/>
          <p:cNvSpPr txBox="1"/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8" name="Google Shape;148;p81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0210" lvl="0" marL="457200" marR="0" rtl="0" algn="l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b="0" i="0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37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b="0" i="0" sz="20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77189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C3260C"/>
              </a:buClr>
              <a:buSzPts val="2340"/>
              <a:buFont typeface="Georgia"/>
              <a:buChar char="*"/>
              <a:defRPr b="0" i="0" sz="18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068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b="0" i="0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4170" lvl="4" marL="22860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4170" lvl="5" marL="27432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4170" lvl="6" marL="32004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4170" lvl="7" marL="36576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4170" lvl="8" marL="4114800" marR="0" rtl="0" algn="l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9" name="Google Shape;149;p81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81"/>
          <p:cNvSpPr txBox="1"/>
          <p:nvPr>
            <p:ph idx="11" type="ftr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81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1" i="0" sz="12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3"/>
          <p:cNvSpPr txBox="1"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83"/>
          <p:cNvSpPr txBox="1"/>
          <p:nvPr/>
        </p:nvSpPr>
        <p:spPr>
          <a:xfrm>
            <a:off x="152400" y="153987"/>
            <a:ext cx="6705600" cy="6553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83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163" name="Google Shape;163;p83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◼"/>
              <a:defRPr b="0" i="0" sz="20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928B70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indent="-311150" lvl="4" marL="2286000" marR="0" rtl="0" algn="l">
              <a:spcBef>
                <a:spcPts val="260"/>
              </a:spcBef>
              <a:spcAft>
                <a:spcPts val="0"/>
              </a:spcAft>
              <a:buClr>
                <a:srgbClr val="6F777D"/>
              </a:buClr>
              <a:buSzPts val="1300"/>
              <a:buFont typeface="Noto Sans Symbols"/>
              <a:buChar char="▪"/>
              <a:defRPr b="0" i="0" sz="13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164" name="Google Shape;164;p83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" name="Google Shape;165;p83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166" name="Google Shape;166;p83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5"/>
          <p:cNvSpPr txBox="1"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5"/>
          <p:cNvSpPr txBox="1"/>
          <p:nvPr/>
        </p:nvSpPr>
        <p:spPr>
          <a:xfrm>
            <a:off x="152400" y="153987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5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177" name="Google Shape;177;p85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◼"/>
              <a:defRPr b="0" i="0" sz="20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928B70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indent="-311150" lvl="4" marL="2286000" marR="0" rtl="0" algn="l">
              <a:spcBef>
                <a:spcPts val="260"/>
              </a:spcBef>
              <a:spcAft>
                <a:spcPts val="0"/>
              </a:spcAft>
              <a:buClr>
                <a:srgbClr val="6F777D"/>
              </a:buClr>
              <a:buSzPts val="1300"/>
              <a:buFont typeface="Noto Sans Symbols"/>
              <a:buChar char="▪"/>
              <a:defRPr b="0" i="0" sz="13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178" name="Google Shape;178;p85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85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180" name="Google Shape;180;p85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7"/>
          <p:cNvSpPr txBox="1"/>
          <p:nvPr/>
        </p:nvSpPr>
        <p:spPr>
          <a:xfrm>
            <a:off x="152400" y="150812"/>
            <a:ext cx="8831262" cy="65563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7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190" name="Google Shape;190;p87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◼"/>
              <a:defRPr b="0" i="0" sz="20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928B70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indent="-311150" lvl="4" marL="2286000" marR="0" rtl="0" algn="l">
              <a:spcBef>
                <a:spcPts val="260"/>
              </a:spcBef>
              <a:spcAft>
                <a:spcPts val="0"/>
              </a:spcAft>
              <a:buClr>
                <a:srgbClr val="6F777D"/>
              </a:buClr>
              <a:buSzPts val="1300"/>
              <a:buFont typeface="Noto Sans Symbols"/>
              <a:buChar char="▪"/>
              <a:defRPr b="0" i="0" sz="13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191" name="Google Shape;191;p87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87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87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9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9"/>
          <p:cNvSpPr txBox="1"/>
          <p:nvPr/>
        </p:nvSpPr>
        <p:spPr>
          <a:xfrm>
            <a:off x="7010400" y="150812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9"/>
          <p:cNvSpPr txBox="1"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89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203" name="Google Shape;203;p89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◼"/>
              <a:defRPr b="0" i="0" sz="20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928B70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indent="-311150" lvl="4" marL="2286000" marR="0" rtl="0" algn="l">
              <a:spcBef>
                <a:spcPts val="260"/>
              </a:spcBef>
              <a:spcAft>
                <a:spcPts val="0"/>
              </a:spcAft>
              <a:buClr>
                <a:srgbClr val="6F777D"/>
              </a:buClr>
              <a:buSzPts val="1300"/>
              <a:buFont typeface="Noto Sans Symbols"/>
              <a:buChar char="▪"/>
              <a:defRPr b="0" i="0" sz="13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204" name="Google Shape;204;p89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89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89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b="0" i="0" sz="11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1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91"/>
          <p:cNvSpPr txBox="1"/>
          <p:nvPr/>
        </p:nvSpPr>
        <p:spPr>
          <a:xfrm>
            <a:off x="7010400" y="150812"/>
            <a:ext cx="1981200" cy="65563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91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218" name="Google Shape;218;p91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◼"/>
              <a:defRPr b="0" i="0" sz="20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928B70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indent="-311150" lvl="4" marL="2286000" marR="0" rtl="0" algn="l">
              <a:spcBef>
                <a:spcPts val="260"/>
              </a:spcBef>
              <a:spcAft>
                <a:spcPts val="0"/>
              </a:spcAft>
              <a:buClr>
                <a:srgbClr val="6F777D"/>
              </a:buClr>
              <a:buSzPts val="1300"/>
              <a:buFont typeface="Noto Sans Symbols"/>
              <a:buChar char="▪"/>
              <a:defRPr b="0" i="0" sz="13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l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219" name="Google Shape;219;p91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0" name="Google Shape;220;p91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91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3"/>
          <p:cNvSpPr txBox="1"/>
          <p:nvPr/>
        </p:nvSpPr>
        <p:spPr>
          <a:xfrm>
            <a:off x="152400" y="147637"/>
            <a:ext cx="6705600" cy="65563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93"/>
          <p:cNvSpPr txBox="1"/>
          <p:nvPr/>
        </p:nvSpPr>
        <p:spPr>
          <a:xfrm>
            <a:off x="7010400" y="147637"/>
            <a:ext cx="1955800" cy="65563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93"/>
          <p:cNvSpPr txBox="1"/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233" name="Google Shape;233;p93"/>
          <p:cNvSpPr txBox="1"/>
          <p:nvPr>
            <p:ph idx="1" type="body"/>
          </p:nvPr>
        </p:nvSpPr>
        <p:spPr>
          <a:xfrm>
            <a:off x="381000" y="1719262"/>
            <a:ext cx="8407400" cy="44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◼"/>
              <a:defRPr b="0" i="0" sz="20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928B70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7706B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indent="-311150" lvl="4" marL="2286000" marR="0" rtl="0" algn="l">
              <a:spcBef>
                <a:spcPts val="260"/>
              </a:spcBef>
              <a:spcAft>
                <a:spcPts val="0"/>
              </a:spcAft>
              <a:buClr>
                <a:srgbClr val="6F777D"/>
              </a:buClr>
              <a:buSzPts val="1300"/>
              <a:buFont typeface="Noto Sans Symbols"/>
              <a:buChar char="▪"/>
              <a:defRPr b="0" i="0" sz="13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/>
        </p:txBody>
      </p:sp>
      <p:sp>
        <p:nvSpPr>
          <p:cNvPr id="234" name="Google Shape;234;p93"/>
          <p:cNvSpPr txBox="1"/>
          <p:nvPr>
            <p:ph idx="10" type="dt"/>
          </p:nvPr>
        </p:nvSpPr>
        <p:spPr>
          <a:xfrm>
            <a:off x="371475" y="6356350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93"/>
          <p:cNvSpPr txBox="1"/>
          <p:nvPr>
            <p:ph idx="11" type="ftr"/>
          </p:nvPr>
        </p:nvSpPr>
        <p:spPr>
          <a:xfrm>
            <a:off x="3048000" y="6356350"/>
            <a:ext cx="33528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6" name="Google Shape;236;p93"/>
          <p:cNvSpPr txBox="1"/>
          <p:nvPr>
            <p:ph idx="12" type="sldNum"/>
          </p:nvPr>
        </p:nvSpPr>
        <p:spPr>
          <a:xfrm>
            <a:off x="8234362" y="6354762"/>
            <a:ext cx="582612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None/>
              <a:defRPr b="0" i="0" sz="11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3.jpg"/><Relationship Id="rId5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g"/><Relationship Id="rId4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27.png"/><Relationship Id="rId5" Type="http://schemas.openxmlformats.org/officeDocument/2006/relationships/image" Target="../media/image2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jpg"/><Relationship Id="rId4" Type="http://schemas.openxmlformats.org/officeDocument/2006/relationships/image" Target="../media/image26.jpg"/><Relationship Id="rId5" Type="http://schemas.openxmlformats.org/officeDocument/2006/relationships/image" Target="../media/image3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g"/><Relationship Id="rId4" Type="http://schemas.openxmlformats.org/officeDocument/2006/relationships/image" Target="../media/image3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jpg"/><Relationship Id="rId4" Type="http://schemas.openxmlformats.org/officeDocument/2006/relationships/image" Target="../media/image31.jpg"/><Relationship Id="rId5" Type="http://schemas.openxmlformats.org/officeDocument/2006/relationships/image" Target="../media/image3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Relationship Id="rId4" Type="http://schemas.openxmlformats.org/officeDocument/2006/relationships/image" Target="../media/image39.png"/><Relationship Id="rId5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0.jpg"/><Relationship Id="rId4" Type="http://schemas.openxmlformats.org/officeDocument/2006/relationships/image" Target="../media/image4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jpg"/><Relationship Id="rId4" Type="http://schemas.openxmlformats.org/officeDocument/2006/relationships/image" Target="../media/image31.jpg"/><Relationship Id="rId5" Type="http://schemas.openxmlformats.org/officeDocument/2006/relationships/image" Target="../media/image42.jpg"/><Relationship Id="rId6" Type="http://schemas.openxmlformats.org/officeDocument/2006/relationships/image" Target="../media/image2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1.jpg"/><Relationship Id="rId4" Type="http://schemas.openxmlformats.org/officeDocument/2006/relationships/image" Target="../media/image22.png"/><Relationship Id="rId5" Type="http://schemas.openxmlformats.org/officeDocument/2006/relationships/image" Target="../media/image4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8.png"/><Relationship Id="rId4" Type="http://schemas.openxmlformats.org/officeDocument/2006/relationships/image" Target="../media/image61.png"/><Relationship Id="rId5" Type="http://schemas.openxmlformats.org/officeDocument/2006/relationships/image" Target="../media/image5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0.jpg"/><Relationship Id="rId4" Type="http://schemas.openxmlformats.org/officeDocument/2006/relationships/image" Target="../media/image2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1.png"/><Relationship Id="rId4" Type="http://schemas.openxmlformats.org/officeDocument/2006/relationships/image" Target="../media/image6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jpg"/><Relationship Id="rId4" Type="http://schemas.openxmlformats.org/officeDocument/2006/relationships/image" Target="../media/image60.jpg"/><Relationship Id="rId5" Type="http://schemas.openxmlformats.org/officeDocument/2006/relationships/image" Target="../media/image1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7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0.jpg"/><Relationship Id="rId4" Type="http://schemas.openxmlformats.org/officeDocument/2006/relationships/image" Target="../media/image48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8.png"/><Relationship Id="rId4" Type="http://schemas.openxmlformats.org/officeDocument/2006/relationships/image" Target="../media/image8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9.png"/><Relationship Id="rId4" Type="http://schemas.openxmlformats.org/officeDocument/2006/relationships/image" Target="../media/image82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1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0.jpg"/><Relationship Id="rId4" Type="http://schemas.openxmlformats.org/officeDocument/2006/relationships/image" Target="../media/image78.png"/><Relationship Id="rId5" Type="http://schemas.openxmlformats.org/officeDocument/2006/relationships/image" Target="../media/image8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86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83.png"/><Relationship Id="rId4" Type="http://schemas.openxmlformats.org/officeDocument/2006/relationships/image" Target="../media/image84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"/>
          <p:cNvSpPr txBox="1"/>
          <p:nvPr>
            <p:ph idx="1" type="body"/>
          </p:nvPr>
        </p:nvSpPr>
        <p:spPr>
          <a:xfrm>
            <a:off x="107950" y="2324100"/>
            <a:ext cx="2303462" cy="1223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7950" lvl="0" marL="27305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 cap="none" strike="noStrik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22860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Char char="◼"/>
            </a:pPr>
            <a:r>
              <a:rPr b="0" i="0" lang="en-US" sz="19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Centros </a:t>
            </a:r>
            <a:endParaRPr/>
          </a:p>
          <a:p>
            <a:pPr indent="-22860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rPr b="0" i="0" lang="en-US" sz="19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Universitarios </a:t>
            </a:r>
            <a:endParaRPr/>
          </a:p>
          <a:p>
            <a:pPr indent="-22860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rPr b="0" i="0" lang="en-US" sz="19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TEMÁTICOS</a:t>
            </a:r>
            <a:endParaRPr/>
          </a:p>
          <a:p>
            <a:pPr indent="-10795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 cap="none" strike="noStrik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10795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 cap="none" strike="noStrik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10795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 cap="none" strike="noStrik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107950" lvl="0" marL="273050" marR="0" rtl="0" algn="l"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48" name="Google Shape;248;p1"/>
          <p:cNvSpPr txBox="1"/>
          <p:nvPr>
            <p:ph type="title"/>
          </p:nvPr>
        </p:nvSpPr>
        <p:spPr>
          <a:xfrm>
            <a:off x="323850" y="188912"/>
            <a:ext cx="8351837" cy="1184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ibre Franklin Medium"/>
              <a:buNone/>
            </a:pPr>
            <a:r>
              <a:rPr b="0" i="0" lang="en-US" sz="3200" u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PRIMERO, </a:t>
            </a:r>
            <a:br>
              <a:rPr b="0" i="0" lang="en-US" sz="3200" u="none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</a:br>
            <a:r>
              <a:rPr b="0" i="0" lang="en-US" sz="2400" u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¿SABES QUÉ SON LOS CENTROS UNIVERSITARIOS?</a:t>
            </a:r>
            <a:endParaRPr/>
          </a:p>
        </p:txBody>
      </p:sp>
      <p:sp>
        <p:nvSpPr>
          <p:cNvPr id="249" name="Google Shape;249;p1"/>
          <p:cNvSpPr txBox="1"/>
          <p:nvPr/>
        </p:nvSpPr>
        <p:spPr>
          <a:xfrm>
            <a:off x="2447925" y="1970087"/>
            <a:ext cx="6696075" cy="2030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CUAAD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 Arte Arquitectura y Diseño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CUCBA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 Ciencias Biológico Agropecuarias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CUCEA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 Ciencias Económico Administrativas.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CUCEI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 Ciencias Exactas e Ingenierías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CUCS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 Ciencias de la Salud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CUCSH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 Ciencias Sociales y Humanidades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"/>
          <p:cNvSpPr/>
          <p:nvPr/>
        </p:nvSpPr>
        <p:spPr>
          <a:xfrm>
            <a:off x="2124075" y="1970087"/>
            <a:ext cx="503237" cy="1746250"/>
          </a:xfrm>
          <a:prstGeom prst="leftBrace">
            <a:avLst>
              <a:gd fmla="val 519" name="adj1"/>
              <a:gd fmla="val 50000" name="adj2"/>
            </a:avLst>
          </a:prstGeom>
          <a:noFill/>
          <a:ln cap="flat" cmpd="sng" w="100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"/>
          <p:cNvSpPr txBox="1"/>
          <p:nvPr/>
        </p:nvSpPr>
        <p:spPr>
          <a:xfrm>
            <a:off x="107950" y="4560887"/>
            <a:ext cx="2303462" cy="1223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7950" lvl="0" marL="27305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22860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Char char="◼"/>
            </a:pPr>
            <a:r>
              <a:rPr b="0" i="0" lang="en-US" sz="1900" u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Centros </a:t>
            </a:r>
            <a:endParaRPr/>
          </a:p>
          <a:p>
            <a:pPr indent="-22860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ibre Franklin Medium"/>
              <a:buNone/>
            </a:pPr>
            <a:r>
              <a:rPr b="0" i="0" lang="en-US" sz="1900" u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Universitarios </a:t>
            </a:r>
            <a:endParaRPr/>
          </a:p>
          <a:p>
            <a:pPr indent="-22860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ibre Franklin Medium"/>
              <a:buNone/>
            </a:pPr>
            <a:r>
              <a:rPr b="0" i="0" lang="en-US" sz="1900" u="non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REGIONALES</a:t>
            </a:r>
            <a:endParaRPr/>
          </a:p>
          <a:p>
            <a:pPr indent="-10795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10795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107950" lvl="0" marL="27305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Noto Sans Symbols"/>
              <a:buNone/>
            </a:pPr>
            <a:r>
              <a:t/>
            </a:r>
            <a:endParaRPr b="0" i="0" sz="1900" u="non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>
              <a:solidFill>
                <a:schemeClr val="dk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52" name="Google Shape;252;p1"/>
          <p:cNvSpPr txBox="1"/>
          <p:nvPr/>
        </p:nvSpPr>
        <p:spPr>
          <a:xfrm>
            <a:off x="2447925" y="3860800"/>
            <a:ext cx="6696075" cy="2862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CUTonalá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Centro Universitario de Tonalá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SUV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Sistema de Universidad Virtual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CUALTOS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Centro Universitario de los Altos</a:t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CULAGOS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Centro Universitario de los Lagos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CUCiénega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Centro Universitario de la Ciénega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CUCOSTA.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 la Costa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CUCSUR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 Centro Universitario de la Costa Sur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CUSUR.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del Sur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CUNORTE.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Centro Universitario del Norte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CUVALLES.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 Universitario de los Valles</a:t>
            </a:r>
            <a:endParaRPr/>
          </a:p>
        </p:txBody>
      </p:sp>
      <p:sp>
        <p:nvSpPr>
          <p:cNvPr id="253" name="Google Shape;253;p1"/>
          <p:cNvSpPr/>
          <p:nvPr/>
        </p:nvSpPr>
        <p:spPr>
          <a:xfrm>
            <a:off x="2124075" y="3933825"/>
            <a:ext cx="503237" cy="2663825"/>
          </a:xfrm>
          <a:prstGeom prst="leftBrace">
            <a:avLst>
              <a:gd fmla="val 1528" name="adj1"/>
              <a:gd fmla="val 50000" name="adj2"/>
            </a:avLst>
          </a:prstGeom>
          <a:noFill/>
          <a:ln cap="flat" cmpd="sng" w="100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"/>
          <p:cNvSpPr txBox="1"/>
          <p:nvPr>
            <p:ph idx="1" type="body"/>
          </p:nvPr>
        </p:nvSpPr>
        <p:spPr>
          <a:xfrm>
            <a:off x="395287" y="333375"/>
            <a:ext cx="8497887" cy="5975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445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4160"/>
              <a:buFont typeface="Georgia"/>
              <a:buNone/>
            </a:pPr>
            <a:r>
              <a:rPr b="1" i="0" lang="en-US" sz="32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SEGUNDO</a:t>
            </a:r>
            <a:r>
              <a:rPr b="1" i="0" lang="en-US" sz="3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, Analiza y da solución a los diferentes obstáculos que pudieran presentarse para tomar una decisión:</a:t>
            </a:r>
            <a:endParaRPr/>
          </a:p>
          <a:p>
            <a:pPr indent="0" lvl="0" marL="44450" marR="0" rtl="0" algn="ctr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1" i="0" sz="2200" u="none" cap="none" strike="noStrik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4450" marR="0" rtl="0" algn="l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Tengo varias opciones de carrera. </a:t>
            </a:r>
            <a:endParaRPr/>
          </a:p>
          <a:p>
            <a:pPr indent="0" lvl="0" marL="44450" marR="0" rtl="0" algn="l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No sé en dónde estudiaré: lugar –ciudad-pueblo.</a:t>
            </a:r>
            <a:endParaRPr/>
          </a:p>
          <a:p>
            <a:pPr indent="0" lvl="0" marL="44450" marR="0" rtl="0" algn="l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“Mis papás…”: no me dejan, el presupuesto.</a:t>
            </a:r>
            <a:endParaRPr/>
          </a:p>
          <a:p>
            <a:pPr indent="0" lvl="0" marL="44450" marR="0" rtl="0" algn="l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“No creo en mis capacidades”. ☹</a:t>
            </a:r>
            <a:endParaRPr/>
          </a:p>
          <a:p>
            <a:pPr indent="0" lvl="0" marL="44450" marR="0" rtl="0" algn="l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Mi novio(a)… ☹☺</a:t>
            </a:r>
            <a:endParaRPr/>
          </a:p>
          <a:p>
            <a:pPr indent="0" lvl="0" marL="44450" marR="0" rtl="0" algn="l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Comentarios diversos de la carrera: “te vas a morir de hambre, es una carrera muy matada, te harás rico, el campo laboral está muy lejos…”</a:t>
            </a:r>
            <a:endParaRPr/>
          </a:p>
          <a:p>
            <a:pPr indent="0" lvl="0" marL="44450" marR="0" rtl="0" algn="l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 cap="none" strike="noStrik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4450" marR="0" rtl="0" algn="l">
              <a:lnSpc>
                <a:spcPct val="9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 cap="none" strike="noStrik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C:\Users\OrientaciónEducativa\Pictures\autoestima5.jpg" id="259" name="Google Shape;25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9776" y="1931100"/>
            <a:ext cx="2123400" cy="195090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  <p:transition>
    <p:checker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"/>
          <p:cNvSpPr txBox="1"/>
          <p:nvPr>
            <p:ph idx="4294967295" type="title"/>
          </p:nvPr>
        </p:nvSpPr>
        <p:spPr>
          <a:xfrm>
            <a:off x="107504" y="8191"/>
            <a:ext cx="8856984" cy="714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ct val="128000"/>
              <a:buFont typeface="Georgia"/>
              <a:buNone/>
            </a:pPr>
            <a:r>
              <a:rPr b="1" i="0" lang="en-US" sz="40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TERCERO</a:t>
            </a:r>
            <a:r>
              <a:rPr b="1" i="0" lang="en-US" sz="4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“El procedimiento para elegir carrera”</a:t>
            </a:r>
            <a:endParaRPr/>
          </a:p>
        </p:txBody>
      </p:sp>
      <p:sp>
        <p:nvSpPr>
          <p:cNvPr id="265" name="Google Shape;265;p3"/>
          <p:cNvSpPr txBox="1"/>
          <p:nvPr>
            <p:ph idx="1" type="body"/>
          </p:nvPr>
        </p:nvSpPr>
        <p:spPr>
          <a:xfrm>
            <a:off x="179387" y="908050"/>
            <a:ext cx="8785225" cy="4105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▪"/>
            </a:pPr>
            <a:r>
              <a:rPr b="0" i="0" lang="en-US" sz="2200" u="sng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Selecciona las carreras </a:t>
            </a:r>
            <a:r>
              <a:rPr b="0" i="0" lang="en-US" sz="2200" u="none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más acorde a tus </a:t>
            </a:r>
            <a:r>
              <a:rPr b="1" i="0" lang="en-US" sz="2200" u="sng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intereses y habilidades</a:t>
            </a:r>
            <a:r>
              <a:rPr b="1" i="0" lang="en-US" sz="2200" u="none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b="1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para que realices este paso, es necesario contestar el Test de INTERESES Y HABILIDADES del autor </a:t>
            </a:r>
            <a:r>
              <a:rPr b="0" i="0" lang="en-US" sz="16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Belarmino Rimada </a:t>
            </a: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y desde luego, ANALIZAR tus resultados</a:t>
            </a:r>
            <a:endParaRPr/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3" lvl="0" marL="228600" marR="0" rtl="0" algn="l"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6" name="Google Shape;26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0062" y="2689225"/>
            <a:ext cx="2881312" cy="237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3212" y="2767012"/>
            <a:ext cx="2592387" cy="240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"/>
          <p:cNvSpPr txBox="1"/>
          <p:nvPr/>
        </p:nvSpPr>
        <p:spPr>
          <a:xfrm>
            <a:off x="9972675" y="2708275"/>
            <a:ext cx="15113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"/>
          <p:cNvSpPr txBox="1"/>
          <p:nvPr/>
        </p:nvSpPr>
        <p:spPr>
          <a:xfrm>
            <a:off x="179387" y="5153025"/>
            <a:ext cx="8785225" cy="1654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▪"/>
            </a:pPr>
            <a:r>
              <a:rPr b="0" i="0" lang="en-US" sz="2200" u="sng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Ordénalas jerárquicamente </a:t>
            </a:r>
            <a:r>
              <a:rPr b="1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b="1" i="0" lang="en-US" sz="2200" u="sng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de mayor a menor interés</a:t>
            </a:r>
            <a:r>
              <a:rPr b="1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/>
          </a:p>
          <a:p>
            <a:pPr indent="-457200" lvl="3" marL="13716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3260C"/>
              </a:buClr>
              <a:buSzPts val="1690"/>
              <a:buFont typeface="Trebuchet MS"/>
              <a:buAutoNum type="arabicPeriod"/>
            </a:pPr>
            <a:r>
              <a:rPr b="1" i="0" lang="en-US" sz="13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Diseño Gráfico</a:t>
            </a:r>
            <a:endParaRPr/>
          </a:p>
          <a:p>
            <a:pPr indent="-457200" lvl="3" marL="13716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3260C"/>
              </a:buClr>
              <a:buSzPts val="1690"/>
              <a:buFont typeface="Trebuchet MS"/>
              <a:buAutoNum type="arabicPeriod"/>
            </a:pPr>
            <a:r>
              <a:rPr b="1" i="0" lang="en-US" sz="13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matemáticas</a:t>
            </a:r>
            <a:endParaRPr/>
          </a:p>
          <a:p>
            <a:pPr indent="-457200" lvl="3" marL="13716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3260C"/>
              </a:buClr>
              <a:buSzPts val="1690"/>
              <a:buFont typeface="Trebuchet MS"/>
              <a:buAutoNum type="arabicPeriod"/>
            </a:pPr>
            <a:r>
              <a:rPr b="1" i="0" lang="en-US" sz="13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Psicología</a:t>
            </a:r>
            <a:endParaRPr/>
          </a:p>
          <a:p>
            <a:pPr indent="-457200" lvl="3" marL="13716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3260C"/>
              </a:buClr>
              <a:buSzPts val="1690"/>
              <a:buFont typeface="Trebuchet MS"/>
              <a:buAutoNum type="arabicPeriod"/>
            </a:pPr>
            <a:r>
              <a:rPr b="1" i="0" lang="en-US" sz="13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Derecho</a:t>
            </a:r>
            <a:endParaRPr/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"/>
          <p:cNvSpPr txBox="1"/>
          <p:nvPr/>
        </p:nvSpPr>
        <p:spPr>
          <a:xfrm>
            <a:off x="107950" y="0"/>
            <a:ext cx="8928100" cy="68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200"/>
              <a:buFont typeface="Trebuchet MS"/>
              <a:buNone/>
            </a:pPr>
            <a:r>
              <a:rPr b="1" i="0" lang="en-US" sz="2200" u="none">
                <a:solidFill>
                  <a:srgbClr val="C3260C"/>
                </a:solidFill>
                <a:latin typeface="Trebuchet MS"/>
                <a:ea typeface="Trebuchet MS"/>
                <a:cs typeface="Trebuchet MS"/>
                <a:sym typeface="Trebuchet MS"/>
              </a:rPr>
              <a:t>CUARTO,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rebuchet MS"/>
              <a:buNone/>
            </a:pPr>
            <a:r>
              <a:rPr b="0" i="0" lang="en-US" sz="22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Ingresa a</a:t>
            </a:r>
            <a:r>
              <a:rPr b="0" i="0" lang="en-US" sz="2200" u="none">
                <a:solidFill>
                  <a:srgbClr val="C3260C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www.guiadecarreras.udg.mx </a:t>
            </a:r>
            <a:r>
              <a:rPr b="0" i="0" lang="en-US" sz="22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 </a:t>
            </a:r>
            <a:r>
              <a:rPr b="1" i="0" lang="en-US" sz="22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conócelas</a:t>
            </a:r>
            <a:r>
              <a:rPr b="1" i="0" lang="en-US" sz="22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/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endParaRPr/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r>
              <a:rPr b="1" i="0" lang="en-US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Puedes localizarlas por</a:t>
            </a: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AutoNum type="alphaUcPeriod"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Índice alfabético: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a, b, c, d, e, f…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AutoNum type="alphaUcPeriod"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Área de conocimiento: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Arte arquitectura y Diseño, Ciencias Biológicas y agropecuarias, Ciencias económico Administrativas, ciencias exactas e ingenierías, ciencias de la salud,  ciencias sociales y humanidades</a:t>
            </a: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AutoNum type="alphaUcPeriod"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Sede: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CUAD, CUCBA, CUCEA, CUCEI, CUCS, CUCSH,  CUTONALA, SUV, CUALTOS, CULAGOS, CUCIENEGA, CUCOSTA, CUCSUR, CUSUR, CONORTE, CUVALLES.</a:t>
            </a:r>
            <a:endParaRPr/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Trebuchet MS"/>
              <a:buNone/>
            </a:pPr>
            <a:r>
              <a:rPr b="1" i="0" lang="en-US" sz="1800" u="none" cap="none" strike="noStrike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REVISA TUS CARREAS PONIENDO ATENCIÓN EN: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PERFIL DE INGRESO 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ASIGNATURAS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PERFIL DE EGRESO 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CAMPO LABORAL</a:t>
            </a:r>
            <a:endParaRPr/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2700337" y="4365625"/>
            <a:ext cx="1871662" cy="1943100"/>
          </a:xfrm>
          <a:prstGeom prst="rightArrow">
            <a:avLst>
              <a:gd fmla="val 10800" name="adj1"/>
              <a:gd fmla="val 50000" name="adj2"/>
            </a:avLst>
          </a:prstGeom>
          <a:solidFill>
            <a:schemeClr val="accent1"/>
          </a:solidFill>
          <a:ln cap="flat" cmpd="sng" w="15875">
            <a:solidFill>
              <a:srgbClr val="1C2B6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4"/>
          <p:cNvSpPr txBox="1"/>
          <p:nvPr/>
        </p:nvSpPr>
        <p:spPr>
          <a:xfrm>
            <a:off x="107950" y="-4762"/>
            <a:ext cx="8928100" cy="68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200"/>
              <a:buFont typeface="Trebuchet MS"/>
              <a:buNone/>
            </a:pPr>
            <a:r>
              <a:rPr b="1" i="0" lang="en-US" sz="2200" u="none">
                <a:solidFill>
                  <a:srgbClr val="C3260C"/>
                </a:solidFill>
                <a:latin typeface="Trebuchet MS"/>
                <a:ea typeface="Trebuchet MS"/>
                <a:cs typeface="Trebuchet MS"/>
                <a:sym typeface="Trebuchet MS"/>
              </a:rPr>
              <a:t>CUARTO,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rebuchet MS"/>
              <a:buNone/>
            </a:pPr>
            <a:r>
              <a:rPr b="0" i="0" lang="en-US" sz="22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Ingresa a</a:t>
            </a:r>
            <a:r>
              <a:rPr b="0" i="0" lang="en-US" sz="2200" u="none">
                <a:solidFill>
                  <a:srgbClr val="C3260C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www.guiadecarreras.udg.mx </a:t>
            </a:r>
            <a:r>
              <a:rPr b="0" i="0" lang="en-US" sz="22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 </a:t>
            </a:r>
            <a:r>
              <a:rPr b="1" i="0" lang="en-US" sz="22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conócelas</a:t>
            </a:r>
            <a:r>
              <a:rPr b="1" i="0" lang="en-US" sz="22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/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endParaRPr/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r>
              <a:rPr b="1" i="0" lang="en-US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Puedes localizarlas por</a:t>
            </a: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AutoNum type="alphaUcPeriod"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Índice alfabético: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a, b, c, d, e, f…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AutoNum type="alphaUcPeriod"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Área de conocimiento: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Arte arquitectura y Diseño, Ciencias Biológicas y agropecuarias, Ciencias económico Administrativas, ciencias exactas e ingenierías, ciencias de la salud,  ciencias sociales y humanidades</a:t>
            </a: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AutoNum type="alphaUcPeriod"/>
            </a:pPr>
            <a:r>
              <a:rPr b="1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Sede: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CUAD, CUCBA, CUCEA, CUCEI, CUCS, CUCSH,  CUTONALA, SUV, CUALTOS, CULAGOS, CUCIENEGA, CUCOSTA, CUCSUR, CUSUR, CONORTE, CUVALLES.</a:t>
            </a:r>
            <a:endParaRPr/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Trebuchet MS"/>
              <a:buNone/>
            </a:pPr>
            <a:r>
              <a:rPr b="1" i="0" lang="en-US" sz="1800" u="none" cap="none" strike="noStrike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REVISA TUS CARREAS PONIENDO ATENCIÓN EN: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PERFIL DE INGRESO 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ASIGNATURAS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PERFIL DE EGRESO </a:t>
            </a:r>
            <a:endParaRPr/>
          </a:p>
          <a:p>
            <a:pPr indent="-1143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CAMPO LABORAL</a:t>
            </a:r>
            <a:endParaRPr/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00" u="sng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2700337" y="4359275"/>
            <a:ext cx="1871662" cy="1944687"/>
          </a:xfrm>
          <a:prstGeom prst="rightArrow">
            <a:avLst>
              <a:gd fmla="val 10800" name="adj1"/>
              <a:gd fmla="val 50000" name="adj2"/>
            </a:avLst>
          </a:prstGeom>
          <a:solidFill>
            <a:schemeClr val="accent1"/>
          </a:solidFill>
          <a:ln cap="flat" cmpd="sng" w="15875">
            <a:solidFill>
              <a:srgbClr val="1C2B6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4"/>
          <p:cNvPicPr preferRelativeResize="0"/>
          <p:nvPr/>
        </p:nvPicPr>
        <p:blipFill rotWithShape="1">
          <a:blip r:embed="rId3">
            <a:alphaModFix/>
          </a:blip>
          <a:srcRect b="10264" l="24020" r="23703" t="6602"/>
          <a:stretch/>
        </p:blipFill>
        <p:spPr>
          <a:xfrm>
            <a:off x="5481637" y="3213100"/>
            <a:ext cx="3554412" cy="35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blinds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8" st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>
                                            <p:txEl>
                                              <p:pRg end="18" st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"/>
          <p:cNvSpPr txBox="1"/>
          <p:nvPr>
            <p:ph idx="1" type="body"/>
          </p:nvPr>
        </p:nvSpPr>
        <p:spPr>
          <a:xfrm>
            <a:off x="3175" y="0"/>
            <a:ext cx="3921125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42912" lvl="4" marL="4429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▪"/>
            </a:pPr>
            <a:r>
              <a:rPr b="0" i="0" lang="en-US" sz="2200" u="sng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Verifica</a:t>
            </a: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si la carrera es:</a:t>
            </a:r>
            <a:endParaRPr/>
          </a:p>
          <a:p>
            <a:pPr indent="-442912" lvl="4" marL="44291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Trebuchet MS"/>
              <a:buAutoNum type="arabicPeriod"/>
            </a:pPr>
            <a:r>
              <a:rPr b="0" i="0" lang="en-US" sz="15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Plan educativo de calidad</a:t>
            </a:r>
            <a:endParaRPr/>
          </a:p>
          <a:p>
            <a:pPr indent="-442912" lvl="4" marL="44291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Trebuchet MS"/>
              <a:buAutoNum type="arabicPeriod"/>
            </a:pPr>
            <a:r>
              <a:rPr b="0" i="0" lang="en-US" sz="15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Modalidad Virtual</a:t>
            </a:r>
            <a:endParaRPr/>
          </a:p>
          <a:p>
            <a:pPr indent="-442912" lvl="4" marL="44291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Trebuchet MS"/>
              <a:buAutoNum type="arabicPeriod"/>
            </a:pPr>
            <a:r>
              <a:rPr b="0" i="0" lang="en-US" sz="15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Diseño por </a:t>
            </a:r>
            <a:endParaRPr/>
          </a:p>
          <a:p>
            <a:pPr indent="-442912" lvl="4" marL="44291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Trebuchet MS"/>
              <a:buAutoNum type="arabicPeriod"/>
            </a:pPr>
            <a:r>
              <a:rPr b="0" i="0" lang="en-US" sz="15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competencias</a:t>
            </a:r>
            <a:endParaRPr/>
          </a:p>
          <a:p>
            <a:pPr indent="-442912" lvl="4" marL="44291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Trebuchet MS"/>
              <a:buAutoNum type="arabicPeriod"/>
            </a:pPr>
            <a:r>
              <a:rPr b="0" i="0" lang="en-US" sz="15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Segundo idioma</a:t>
            </a:r>
            <a:endParaRPr/>
          </a:p>
        </p:txBody>
      </p:sp>
      <p:pic>
        <p:nvPicPr>
          <p:cNvPr id="284" name="Google Shape;284;p5"/>
          <p:cNvPicPr preferRelativeResize="0"/>
          <p:nvPr/>
        </p:nvPicPr>
        <p:blipFill rotWithShape="1">
          <a:blip r:embed="rId3">
            <a:alphaModFix/>
          </a:blip>
          <a:srcRect b="8232" l="18095" r="19154" t="9651"/>
          <a:stretch/>
        </p:blipFill>
        <p:spPr>
          <a:xfrm>
            <a:off x="2700337" y="404812"/>
            <a:ext cx="6249987" cy="511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5"/>
          <p:cNvPicPr preferRelativeResize="0"/>
          <p:nvPr/>
        </p:nvPicPr>
        <p:blipFill rotWithShape="1">
          <a:blip r:embed="rId4">
            <a:alphaModFix/>
          </a:blip>
          <a:srcRect b="16010" l="17724" r="32856" t="59608"/>
          <a:stretch/>
        </p:blipFill>
        <p:spPr>
          <a:xfrm>
            <a:off x="2627312" y="4710112"/>
            <a:ext cx="6516687" cy="208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"/>
          <p:cNvSpPr txBox="1"/>
          <p:nvPr>
            <p:ph idx="4294967295" type="title"/>
          </p:nvPr>
        </p:nvSpPr>
        <p:spPr>
          <a:xfrm>
            <a:off x="467544" y="8191"/>
            <a:ext cx="8229600" cy="714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ct val="128000"/>
              <a:buFont typeface="Georgia"/>
              <a:buNone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Tips para elegir carrera</a:t>
            </a:r>
            <a:endParaRPr/>
          </a:p>
        </p:txBody>
      </p:sp>
      <p:sp>
        <p:nvSpPr>
          <p:cNvPr id="291" name="Google Shape;291;p6"/>
          <p:cNvSpPr txBox="1"/>
          <p:nvPr>
            <p:ph idx="1" type="body"/>
          </p:nvPr>
        </p:nvSpPr>
        <p:spPr>
          <a:xfrm>
            <a:off x="179387" y="908050"/>
            <a:ext cx="8785225" cy="576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81610" lvl="4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▪"/>
            </a:pP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Vuelve a ordenar jerárquicamente, </a:t>
            </a:r>
            <a:r>
              <a:rPr b="1" i="0" lang="en-US" sz="2200" u="sng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descartando</a:t>
            </a:r>
            <a:r>
              <a:rPr b="0" i="0" lang="en-US" sz="2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las carreras que ya no te llaman la atención hasta llegar a 2 o 3.</a:t>
            </a:r>
            <a:endParaRPr/>
          </a:p>
          <a:p>
            <a:pPr indent="-182562" lvl="4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Trebuchet MS"/>
              <a:buAutoNum type="arabicPeriod"/>
            </a:pPr>
            <a:r>
              <a:rPr b="0" i="0" lang="en-US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Arquitecto</a:t>
            </a:r>
            <a:endParaRPr/>
          </a:p>
          <a:p>
            <a:pPr indent="-182562" lvl="4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Trebuchet MS"/>
              <a:buAutoNum type="arabicPeriod"/>
            </a:pPr>
            <a:r>
              <a:rPr b="0" i="0" lang="en-US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Civil</a:t>
            </a:r>
            <a:endParaRPr/>
          </a:p>
          <a:p>
            <a:pPr indent="-182562" lvl="4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Trebuchet MS"/>
              <a:buAutoNum type="arabicPeriod"/>
            </a:pPr>
            <a:r>
              <a:rPr b="0" i="0" lang="en-US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Industrial</a:t>
            </a:r>
            <a:endParaRPr/>
          </a:p>
          <a:p>
            <a:pPr indent="-50482" lvl="4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82562" lvl="4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Trebuchet MS"/>
              <a:buAutoNum type="arabicPeriod"/>
            </a:pPr>
            <a:r>
              <a:rPr b="0" i="0" lang="en-US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Date tiempo de </a:t>
            </a:r>
            <a:r>
              <a:rPr b="1" i="0" lang="en-US" sz="1600" u="sng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investigar</a:t>
            </a:r>
            <a:r>
              <a:rPr b="0" i="0" lang="en-US" sz="16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más sobre tu(s) carrera(s): profesionistas.</a:t>
            </a:r>
            <a:endParaRPr/>
          </a:p>
          <a:p>
            <a:pPr indent="-50482" lvl="4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82562" lvl="4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 cap="none" strike="noStrik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2" lvl="0" marL="228600" marR="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Noto Sans Symbols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0483" lvl="0" marL="228600" marR="0" rtl="0" algn="l">
              <a:spcBef>
                <a:spcPts val="6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None/>
            </a:pPr>
            <a:r>
              <a:t/>
            </a:r>
            <a:endParaRPr b="0" i="0" sz="16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C:\Users\OrientaciónEducativa\Pictures\carreras.png" id="292" name="Google Shape;29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9794" y="4705000"/>
            <a:ext cx="2084800" cy="15700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ransition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7"/>
          <p:cNvSpPr txBox="1"/>
          <p:nvPr>
            <p:ph idx="1" type="body"/>
          </p:nvPr>
        </p:nvSpPr>
        <p:spPr>
          <a:xfrm>
            <a:off x="179387" y="260350"/>
            <a:ext cx="8640762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1" i="0" lang="en-US" sz="2200" u="sng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Consulta videos </a:t>
            </a: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de Centros universitarios en:</a:t>
            </a:r>
            <a:endParaRPr/>
          </a:p>
        </p:txBody>
      </p:sp>
      <p:pic>
        <p:nvPicPr>
          <p:cNvPr id="298" name="Google Shape;298;p7"/>
          <p:cNvPicPr preferRelativeResize="0"/>
          <p:nvPr/>
        </p:nvPicPr>
        <p:blipFill rotWithShape="1">
          <a:blip r:embed="rId3">
            <a:alphaModFix/>
          </a:blip>
          <a:srcRect b="50000" l="-1800" r="28234" t="0"/>
          <a:stretch/>
        </p:blipFill>
        <p:spPr>
          <a:xfrm>
            <a:off x="-180975" y="765175"/>
            <a:ext cx="9053512" cy="4087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7"/>
          <p:cNvPicPr preferRelativeResize="0"/>
          <p:nvPr/>
        </p:nvPicPr>
        <p:blipFill rotWithShape="1">
          <a:blip r:embed="rId4">
            <a:alphaModFix/>
          </a:blip>
          <a:srcRect b="35481" l="0" r="5765" t="7629"/>
          <a:stretch/>
        </p:blipFill>
        <p:spPr>
          <a:xfrm>
            <a:off x="233362" y="3754437"/>
            <a:ext cx="8224837" cy="3103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l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8"/>
          <p:cNvSpPr txBox="1"/>
          <p:nvPr>
            <p:ph idx="1" type="body"/>
          </p:nvPr>
        </p:nvSpPr>
        <p:spPr>
          <a:xfrm>
            <a:off x="3635375" y="731837"/>
            <a:ext cx="5113337" cy="2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44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4680"/>
              <a:buFont typeface="Georgia"/>
              <a:buNone/>
            </a:pPr>
            <a:r>
              <a:rPr b="0" i="0" lang="en-US" sz="36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DIAPOSITIVAS DE APOYO PARA ANALIZAR EL TEST DE BELARMINO RIMADA</a:t>
            </a:r>
            <a:endParaRPr/>
          </a:p>
        </p:txBody>
      </p:sp>
      <p:pic>
        <p:nvPicPr>
          <p:cNvPr descr="C:\Users\OrientaciónEducativa\Pictures\belarimino.png" id="305" name="Google Shape;30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908720"/>
            <a:ext cx="2952328" cy="4294296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"/>
          <p:cNvSpPr txBox="1"/>
          <p:nvPr>
            <p:ph idx="4294967295" type="ctrTitle"/>
          </p:nvPr>
        </p:nvSpPr>
        <p:spPr>
          <a:xfrm>
            <a:off x="642910" y="785794"/>
            <a:ext cx="7772400" cy="2743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640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4608"/>
              <a:buFont typeface="Georgia"/>
              <a:buChar char="*"/>
            </a:pPr>
            <a:r>
              <a:rPr b="1" i="0" lang="en-US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UNIVERSIDAD DE GUADALAJARA</a:t>
            </a:r>
            <a:br>
              <a:rPr b="1" i="0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b="1" i="0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SISTEMA DE EDUCACION MEDIA SUPERIOR</a:t>
            </a:r>
            <a:br>
              <a:rPr b="1" i="0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ORIENTACION EDUCATIVA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0"/>
          <p:cNvSpPr txBox="1"/>
          <p:nvPr>
            <p:ph idx="1" type="subTitle"/>
          </p:nvPr>
        </p:nvSpPr>
        <p:spPr>
          <a:xfrm>
            <a:off x="1473200" y="5053012"/>
            <a:ext cx="5637212" cy="881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 b="0" i="0" sz="1900" u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60000"/>
              </a:lnSpc>
              <a:spcBef>
                <a:spcPts val="68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 b="0" i="0" sz="1900" u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60000"/>
              </a:lnSpc>
              <a:spcBef>
                <a:spcPts val="680"/>
              </a:spcBef>
              <a:spcAft>
                <a:spcPts val="0"/>
              </a:spcAft>
              <a:buSzPts val="2470"/>
              <a:buNone/>
            </a:pPr>
            <a:r>
              <a:rPr b="0" i="0" lang="en-US" sz="1900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¿Cuáles son tus Aptitudes??</a:t>
            </a:r>
            <a:endParaRPr/>
          </a:p>
        </p:txBody>
      </p:sp>
      <p:sp>
        <p:nvSpPr>
          <p:cNvPr id="316" name="Google Shape;316;p10"/>
          <p:cNvSpPr txBox="1"/>
          <p:nvPr>
            <p:ph idx="4294967295" type="ctrTitle"/>
          </p:nvPr>
        </p:nvSpPr>
        <p:spPr>
          <a:xfrm>
            <a:off x="817581" y="3132290"/>
            <a:ext cx="7175351" cy="179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-457200" lvl="0" marL="640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ct val="128000"/>
              <a:buFont typeface="Georgia"/>
              <a:buChar char="*"/>
            </a:pPr>
            <a:br>
              <a:rPr b="1" i="0" lang="en-US" sz="5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8800" u="none" cap="none" strike="noStrike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APTITUDES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1"/>
          <p:cNvSpPr txBox="1"/>
          <p:nvPr>
            <p:ph idx="4294967295" type="title"/>
          </p:nvPr>
        </p:nvSpPr>
        <p:spPr>
          <a:xfrm>
            <a:off x="1672932" y="495754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Abstracta o Científica</a:t>
            </a:r>
            <a:endParaRPr/>
          </a:p>
        </p:txBody>
      </p:sp>
      <p:sp>
        <p:nvSpPr>
          <p:cNvPr id="322" name="Google Shape;322;p11"/>
          <p:cNvSpPr txBox="1"/>
          <p:nvPr>
            <p:ph idx="1" type="body"/>
          </p:nvPr>
        </p:nvSpPr>
        <p:spPr>
          <a:xfrm>
            <a:off x="457200" y="1935162"/>
            <a:ext cx="4471987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para la investigación: observar, inferir, establecer patrones entre sucesos, planear hipótesis, construir predicciones y comprender relaciones complejas.</a:t>
            </a:r>
            <a:endParaRPr/>
          </a:p>
        </p:txBody>
      </p:sp>
      <p:pic>
        <p:nvPicPr>
          <p:cNvPr descr="D:\Liz\carrera\nutriol.jpg" id="323" name="Google Shape;32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600000">
            <a:off x="6321425" y="342900"/>
            <a:ext cx="2143125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vininha_veterinarios.gif" id="324" name="Google Shape;32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60000">
            <a:off x="6880225" y="2386012"/>
            <a:ext cx="2057400" cy="235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">
            <a:off x="6137275" y="3278187"/>
            <a:ext cx="2671762" cy="25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2"/>
          <p:cNvSpPr txBox="1"/>
          <p:nvPr>
            <p:ph idx="4294967295" type="title"/>
          </p:nvPr>
        </p:nvSpPr>
        <p:spPr>
          <a:xfrm>
            <a:off x="428596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1" name="Google Shape;331;p12"/>
          <p:cNvSpPr txBox="1"/>
          <p:nvPr>
            <p:ph idx="1" type="body"/>
          </p:nvPr>
        </p:nvSpPr>
        <p:spPr>
          <a:xfrm>
            <a:off x="409575" y="822325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561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Médico Cirujano Partero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Químico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Química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Biología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Nutrición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Biomédica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Psicología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Odontología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Enfermería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Químico-Farmacobiólogo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Agroindustrial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Sistemas Pecuarios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463" lvl="0" marL="228600" marR="0" rtl="0" algn="l"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D:\Liz\carrera\vocacion.jpg" id="332" name="Google Shape;33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4662" y="1158875"/>
            <a:ext cx="27813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Liz\carrera\arquitectos.PNG" id="337" name="Google Shape;33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3500" y="1857375"/>
            <a:ext cx="281940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3"/>
          <p:cNvSpPr txBox="1"/>
          <p:nvPr>
            <p:ph idx="4294967295" type="title"/>
          </p:nvPr>
        </p:nvSpPr>
        <p:spPr>
          <a:xfrm>
            <a:off x="107504" y="13270"/>
            <a:ext cx="572042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Coordinación Viso- Motriz</a:t>
            </a:r>
            <a:endParaRPr/>
          </a:p>
        </p:txBody>
      </p:sp>
      <p:sp>
        <p:nvSpPr>
          <p:cNvPr id="339" name="Google Shape;339;p13"/>
          <p:cNvSpPr txBox="1"/>
          <p:nvPr>
            <p:ph idx="1" type="body"/>
          </p:nvPr>
        </p:nvSpPr>
        <p:spPr>
          <a:xfrm>
            <a:off x="457200" y="1935162"/>
            <a:ext cx="482917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5587" lvl="0" marL="3651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Implica la capacidad de movimientos manuales, finos y precisos en coordinación con los ojos, es decir, movimientos de acuerdo con la visualización.</a:t>
            </a:r>
            <a:endParaRPr/>
          </a:p>
        </p:txBody>
      </p:sp>
      <p:pic>
        <p:nvPicPr>
          <p:cNvPr descr="D:\Liz\carrera\Responsabilidad el arquitecto.jpg" id="340" name="Google Shape;34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480000">
            <a:off x="6858000" y="3214687"/>
            <a:ext cx="2085975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arte.jpg" id="341" name="Google Shape;34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48375" y="12700"/>
            <a:ext cx="3095625" cy="22082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hab es.jpg" id="342" name="Google Shape;34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57625" y="5265737"/>
            <a:ext cx="1500187" cy="1592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4"/>
          <p:cNvSpPr txBox="1"/>
          <p:nvPr>
            <p:ph idx="4294967295" type="title"/>
          </p:nvPr>
        </p:nvSpPr>
        <p:spPr>
          <a:xfrm>
            <a:off x="-602505" y="56927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8" name="Google Shape;348;p14"/>
          <p:cNvSpPr txBox="1"/>
          <p:nvPr>
            <p:ph idx="1" type="body"/>
          </p:nvPr>
        </p:nvSpPr>
        <p:spPr>
          <a:xfrm>
            <a:off x="457200" y="1935162"/>
            <a:ext cx="5472112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Artes Visuales (Pintura, dibujo y estampa)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Diseño Gráfico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Diseño de Interiores y Ambientación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Mecánico Eléctrico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En Comunicaciones y Electrónica</a:t>
            </a:r>
            <a:endParaRPr/>
          </a:p>
          <a:p>
            <a:pPr indent="0" lvl="0" marL="228600" marR="0" rtl="0" algn="l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9" name="Google Shape;34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8425" y="2428875"/>
            <a:ext cx="2695575" cy="37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80000">
            <a:off x="6048375" y="285750"/>
            <a:ext cx="3095625" cy="2652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86437" y="2571750"/>
            <a:ext cx="1743075" cy="245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"/>
          <p:cNvSpPr txBox="1"/>
          <p:nvPr>
            <p:ph idx="4294967295" type="title"/>
          </p:nvPr>
        </p:nvSpPr>
        <p:spPr>
          <a:xfrm>
            <a:off x="899592" y="4500562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Numérica</a:t>
            </a:r>
            <a:endParaRPr/>
          </a:p>
        </p:txBody>
      </p:sp>
      <p:sp>
        <p:nvSpPr>
          <p:cNvPr id="357" name="Google Shape;357;p15"/>
          <p:cNvSpPr txBox="1"/>
          <p:nvPr>
            <p:ph idx="1" type="body"/>
          </p:nvPr>
        </p:nvSpPr>
        <p:spPr>
          <a:xfrm>
            <a:off x="285750" y="2214562"/>
            <a:ext cx="5429250" cy="359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Esta habilidad implica conocimiento, uso y selección de fórmulas numéricas, conocimiento del lenguaje simbólico-numérico.  </a:t>
            </a:r>
            <a:endParaRPr/>
          </a:p>
        </p:txBody>
      </p:sp>
      <p:pic>
        <p:nvPicPr>
          <p:cNvPr descr="Imagen de un chico resolviendo una ecuación" id="358" name="Google Shape;35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6437" y="1214437"/>
            <a:ext cx="2738437" cy="21732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de un chico viendo un gráfico de valores" id="359" name="Google Shape;35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125" y="7937"/>
            <a:ext cx="2786062" cy="1909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6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sp>
        <p:nvSpPr>
          <p:cNvPr id="365" name="Google Shape;365;p16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Matemáticas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Economía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Sistemas de Información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Informática 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Químico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en Topografía 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Física 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Civil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Contaduría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Administración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Liz\carrera\collage.gif" id="370" name="Google Shape;37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0625" y="3600450"/>
            <a:ext cx="2809875" cy="325755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7"/>
          <p:cNvSpPr txBox="1"/>
          <p:nvPr>
            <p:ph idx="4294967295" type="title"/>
          </p:nvPr>
        </p:nvSpPr>
        <p:spPr>
          <a:xfrm>
            <a:off x="-457087" y="5715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Verbal</a:t>
            </a:r>
            <a:endParaRPr/>
          </a:p>
        </p:txBody>
      </p:sp>
      <p:sp>
        <p:nvSpPr>
          <p:cNvPr id="372" name="Google Shape;372;p17"/>
          <p:cNvSpPr txBox="1"/>
          <p:nvPr>
            <p:ph idx="1" type="body"/>
          </p:nvPr>
        </p:nvSpPr>
        <p:spPr>
          <a:xfrm>
            <a:off x="457200" y="1935162"/>
            <a:ext cx="4757737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Implica un eficiente manejo de las representaciones semánticas en una estructura, como construcción mental del discurso o la lectura: capacidad para reconocer  ideas principales, coordinar información y para el análisis de materiales escritos.</a:t>
            </a:r>
            <a:endParaRPr/>
          </a:p>
        </p:txBody>
      </p:sp>
      <p:pic>
        <p:nvPicPr>
          <p:cNvPr id="373" name="Google Shape;37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3500" y="857250"/>
            <a:ext cx="3048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abogado-villalba-casos.jpg" id="374" name="Google Shape;37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62700" y="2500312"/>
            <a:ext cx="2781300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8"/>
          <p:cNvSpPr txBox="1"/>
          <p:nvPr>
            <p:ph idx="4294967295" type="title"/>
          </p:nvPr>
        </p:nvSpPr>
        <p:spPr>
          <a:xfrm>
            <a:off x="-474955" y="5554662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0" name="Google Shape;380;p18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Letras Hispánicas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Psicología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Derecho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Administración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Estudios Políticos y Gobierno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Comunicación Pública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Antropología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Recursos Humanos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Artes Escénicas (Teatro)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Filosofía</a:t>
            </a:r>
            <a:endParaRPr/>
          </a:p>
        </p:txBody>
      </p:sp>
      <p:pic>
        <p:nvPicPr>
          <p:cNvPr descr="D:\Liz\carrera\psicol.jpg" id="381" name="Google Shape;38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500062"/>
            <a:ext cx="2905125" cy="290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abogado-villalba-casos.jpg" id="382" name="Google Shape;38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2700" y="2786062"/>
            <a:ext cx="2781300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29150" y="195262"/>
            <a:ext cx="1709737" cy="1296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9"/>
          <p:cNvSpPr txBox="1"/>
          <p:nvPr>
            <p:ph idx="4294967295" type="title"/>
          </p:nvPr>
        </p:nvSpPr>
        <p:spPr>
          <a:xfrm>
            <a:off x="-368886" y="5357812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Persuasiva</a:t>
            </a:r>
            <a:endParaRPr/>
          </a:p>
        </p:txBody>
      </p:sp>
      <p:sp>
        <p:nvSpPr>
          <p:cNvPr id="389" name="Google Shape;389;p19"/>
          <p:cNvSpPr txBox="1"/>
          <p:nvPr>
            <p:ph idx="1" type="body"/>
          </p:nvPr>
        </p:nvSpPr>
        <p:spPr>
          <a:xfrm>
            <a:off x="457200" y="1500187"/>
            <a:ext cx="4614862" cy="4506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Capacidad para formular argumentos que apoyen un punto de vista a su vez, es decir, dar razones convincentes para apoyar una perspectiva y contraargumentar.</a:t>
            </a:r>
            <a:endParaRPr/>
          </a:p>
        </p:txBody>
      </p:sp>
      <p:pic>
        <p:nvPicPr>
          <p:cNvPr descr="Imagen de un chico que ha tenido una idea" id="390" name="Google Shape;39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0750" y="2928937"/>
            <a:ext cx="2357437" cy="289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de pensamientos de un chica" id="391" name="Google Shape;39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3625" y="1214437"/>
            <a:ext cx="2062162" cy="1928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0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sp>
        <p:nvSpPr>
          <p:cNvPr id="397" name="Google Shape;397;p20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Derecho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Mercadotecnia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Psicología (Laboral)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Economía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Estudios Políticos y de Gobierno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Comercio Internacional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Recursos Humanos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Diseño Gráfico</a:t>
            </a:r>
            <a:endParaRPr/>
          </a:p>
          <a:p>
            <a:pPr indent="-18161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Trabajo Social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1"/>
          <p:cNvSpPr txBox="1"/>
          <p:nvPr>
            <p:ph idx="4294967295" type="title"/>
          </p:nvPr>
        </p:nvSpPr>
        <p:spPr>
          <a:xfrm>
            <a:off x="18847" y="226769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-336499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ct val="128000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Mecánica o Artefactual</a:t>
            </a:r>
            <a:endParaRPr/>
          </a:p>
        </p:txBody>
      </p:sp>
      <p:sp>
        <p:nvSpPr>
          <p:cNvPr id="403" name="Google Shape;403;p21"/>
          <p:cNvSpPr txBox="1"/>
          <p:nvPr>
            <p:ph idx="1" type="body"/>
          </p:nvPr>
        </p:nvSpPr>
        <p:spPr>
          <a:xfrm>
            <a:off x="457200" y="1935162"/>
            <a:ext cx="511492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Implica el uso eficiente de herramientas y capacidades para lograr representaciones espaciales de cómo se transmite el movimiento y se transforma la energía de un artefacto, e identificar las funciones y relaciones entre sus partes.</a:t>
            </a:r>
            <a:endParaRPr/>
          </a:p>
        </p:txBody>
      </p:sp>
      <p:pic>
        <p:nvPicPr>
          <p:cNvPr descr="D:\Liz\carrera\ing auto.jpg" id="404" name="Google Shape;40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62587" y="4149725"/>
            <a:ext cx="3613150" cy="2625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medico.jpg" id="405" name="Google Shape;40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2312" y="1857375"/>
            <a:ext cx="1604962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ingeniero4.jpg" id="406" name="Google Shape;40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2125" y="2500312"/>
            <a:ext cx="1697037" cy="20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15187" y="4233862"/>
            <a:ext cx="2085975" cy="2624137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2"/>
          <p:cNvSpPr txBox="1"/>
          <p:nvPr>
            <p:ph idx="4294967295" type="title"/>
          </p:nvPr>
        </p:nvSpPr>
        <p:spPr>
          <a:xfrm>
            <a:off x="345489" y="487750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3" name="Google Shape;413;p22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5587" lvl="0" marL="36512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Física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Civil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Industrial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Mecánico Eléctrica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Químico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Arquitectura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Diseño Gráfico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Diseño Industrial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Diseño de Interiores y Ambientación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Mecatrónica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Procesos y Comercio Internacional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Biomédica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Comunicación Multimedia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Telemática</a:t>
            </a:r>
            <a:endParaRPr/>
          </a:p>
          <a:p>
            <a:pPr indent="-255587" lvl="0" marL="365125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Teleinformática</a:t>
            </a:r>
            <a:endParaRPr/>
          </a:p>
        </p:txBody>
      </p:sp>
      <p:pic>
        <p:nvPicPr>
          <p:cNvPr id="414" name="Google Shape;41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0" y="2786062"/>
            <a:ext cx="1857375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2125" y="500062"/>
            <a:ext cx="1719262" cy="2824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3"/>
          <p:cNvSpPr txBox="1"/>
          <p:nvPr>
            <p:ph idx="4294967295" type="title"/>
          </p:nvPr>
        </p:nvSpPr>
        <p:spPr>
          <a:xfrm>
            <a:off x="-128594" y="308401"/>
            <a:ext cx="611506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Social</a:t>
            </a:r>
            <a:endParaRPr/>
          </a:p>
        </p:txBody>
      </p:sp>
      <p:sp>
        <p:nvSpPr>
          <p:cNvPr id="421" name="Google Shape;421;p23"/>
          <p:cNvSpPr txBox="1"/>
          <p:nvPr>
            <p:ph idx="1" type="body"/>
          </p:nvPr>
        </p:nvSpPr>
        <p:spPr>
          <a:xfrm>
            <a:off x="500062" y="1857375"/>
            <a:ext cx="5500687" cy="426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2286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Capacidad para percibir el mundo desde el punto de vista de otra persona, para escuchar empáticamente, para interpretar temores, sentimientos y expectativas. </a:t>
            </a:r>
            <a:endParaRPr/>
          </a:p>
        </p:txBody>
      </p:sp>
      <p:pic>
        <p:nvPicPr>
          <p:cNvPr descr="D:\Liz\carrera\trab soci.jpg" id="422" name="Google Shape;42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5062" y="0"/>
            <a:ext cx="2928937" cy="29289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tarb social.jpg" id="423" name="Google Shape;42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5125" y="3071812"/>
            <a:ext cx="2000250" cy="238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Liz\carrera\vocacion.jpg" id="428" name="Google Shape;42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0750" y="500062"/>
            <a:ext cx="27813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24"/>
          <p:cNvSpPr txBox="1"/>
          <p:nvPr>
            <p:ph idx="4294967295" type="title"/>
          </p:nvPr>
        </p:nvSpPr>
        <p:spPr>
          <a:xfrm>
            <a:off x="-490057" y="4726781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0" name="Google Shape;430;p24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5587" lvl="0" marL="365125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Médico Cirujano Partero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Médico Cirujano Dentista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Psicología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Trabajo Social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Enfermería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Sociología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Cultura de los Deportes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Ciencia de los Alimentos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Educación</a:t>
            </a:r>
            <a:endParaRPr/>
          </a:p>
          <a:p>
            <a:pPr indent="-255587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Char char="🞂"/>
            </a:pPr>
            <a:r>
              <a:rPr b="0" i="0" lang="en-US" sz="15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Periodismo</a:t>
            </a:r>
            <a:endParaRPr/>
          </a:p>
          <a:p>
            <a:pPr indent="-131762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None/>
            </a:pPr>
            <a:r>
              <a:t/>
            </a:r>
            <a:endParaRPr b="0" i="0" sz="15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1762" lvl="0" marL="365125" marR="0" rtl="0" algn="just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Noto Sans Symbols"/>
              <a:buNone/>
            </a:pPr>
            <a:r>
              <a:t/>
            </a:r>
            <a:endParaRPr b="0" i="0" sz="15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58737" lvl="0" marL="228600" marR="0" rtl="0" algn="l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950"/>
              <a:buFont typeface="Georgia"/>
              <a:buNone/>
            </a:pPr>
            <a:r>
              <a:t/>
            </a:r>
            <a:endParaRPr b="0" i="0" sz="15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D:\Liz\carrera\medico.jpg" id="431" name="Google Shape;43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5062" y="5753100"/>
            <a:ext cx="1104900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empleo_medico.jpg" id="432" name="Google Shape;43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15062" y="3857625"/>
            <a:ext cx="2214562" cy="22145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psicol.jpg" id="433" name="Google Shape;43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00625" y="2643187"/>
            <a:ext cx="1881187" cy="1881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Liz\carrera\contador.jpg" id="438" name="Google Shape;43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19500"/>
            <a:ext cx="3200400" cy="3238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collage.gif" id="439" name="Google Shape;43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00062"/>
            <a:ext cx="2809875" cy="325755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5"/>
          <p:cNvSpPr txBox="1"/>
          <p:nvPr>
            <p:ph idx="4294967295" type="title"/>
          </p:nvPr>
        </p:nvSpPr>
        <p:spPr>
          <a:xfrm>
            <a:off x="914400" y="50004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Directiva</a:t>
            </a:r>
            <a:endParaRPr/>
          </a:p>
        </p:txBody>
      </p:sp>
      <p:sp>
        <p:nvSpPr>
          <p:cNvPr id="441" name="Google Shape;441;p25"/>
          <p:cNvSpPr txBox="1"/>
          <p:nvPr>
            <p:ph idx="1" type="body"/>
          </p:nvPr>
        </p:nvSpPr>
        <p:spPr>
          <a:xfrm>
            <a:off x="3457575" y="1857375"/>
            <a:ext cx="568642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Capacidad para  centrar a los grupos laborales en el cumplimiento de sus responsabilidades. Esta aptitud permite formular juicios, evaluar logros, interpretar y aplicar reglamentos y lineamientos. Capacidad para ser lideres y tomar decisiones.</a:t>
            </a:r>
            <a:endParaRPr/>
          </a:p>
        </p:txBody>
      </p:sp>
      <p:pic>
        <p:nvPicPr>
          <p:cNvPr id="442" name="Google Shape;44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200000">
            <a:off x="428625" y="3714750"/>
            <a:ext cx="2643187" cy="1716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960000">
            <a:off x="5186362" y="4437062"/>
            <a:ext cx="4000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26"/>
          <p:cNvSpPr txBox="1"/>
          <p:nvPr>
            <p:ph idx="4294967295" type="title"/>
          </p:nvPr>
        </p:nvSpPr>
        <p:spPr>
          <a:xfrm>
            <a:off x="571472" y="28572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9" name="Google Shape;449;p26"/>
          <p:cNvSpPr txBox="1"/>
          <p:nvPr>
            <p:ph idx="1" type="body"/>
          </p:nvPr>
        </p:nvSpPr>
        <p:spPr>
          <a:xfrm>
            <a:off x="428625" y="1500187"/>
            <a:ext cx="5286375" cy="482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Administración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Recursos Humanos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Economía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Turismo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Negocios Internacionales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Mercadotecnia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Contaduría Pública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Sistemas de Información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Noto Sans Symbols"/>
              <a:buChar char="⦿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Lic. en Ciencia de los Alimentos</a:t>
            </a:r>
            <a:endParaRPr/>
          </a:p>
          <a:p>
            <a:pPr indent="-17463" lvl="0" marL="228600" marR="0" rtl="0" algn="l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0" name="Google Shape;45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4112" y="1071562"/>
            <a:ext cx="4179887" cy="278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720000">
            <a:off x="6889750" y="1970087"/>
            <a:ext cx="2078037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7"/>
          <p:cNvSpPr txBox="1"/>
          <p:nvPr>
            <p:ph idx="4294967295" type="title"/>
          </p:nvPr>
        </p:nvSpPr>
        <p:spPr>
          <a:xfrm>
            <a:off x="-527344" y="26064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de Organizacional</a:t>
            </a:r>
            <a:endParaRPr/>
          </a:p>
        </p:txBody>
      </p:sp>
      <p:sp>
        <p:nvSpPr>
          <p:cNvPr id="457" name="Google Shape;457;p27"/>
          <p:cNvSpPr txBox="1"/>
          <p:nvPr>
            <p:ph idx="1" type="body"/>
          </p:nvPr>
        </p:nvSpPr>
        <p:spPr>
          <a:xfrm>
            <a:off x="457200" y="1935162"/>
            <a:ext cx="454342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Capacidad para el manejo de información en base a sistemas de computo: facilidad para el agrupamiento de datos, cruzar variables, diseñar estrategias de tabulación y representación de la información.</a:t>
            </a:r>
            <a:endParaRPr/>
          </a:p>
        </p:txBody>
      </p:sp>
      <p:pic>
        <p:nvPicPr>
          <p:cNvPr id="458" name="Google Shape;45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">
            <a:off x="5597525" y="3792537"/>
            <a:ext cx="3586162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3500" y="1857375"/>
            <a:ext cx="2124075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8"/>
          <p:cNvSpPr txBox="1"/>
          <p:nvPr>
            <p:ph idx="4294967295" type="title"/>
          </p:nvPr>
        </p:nvSpPr>
        <p:spPr>
          <a:xfrm>
            <a:off x="-2340768" y="285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 Sugerida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5" name="Google Shape;465;p28"/>
          <p:cNvSpPr txBox="1"/>
          <p:nvPr>
            <p:ph idx="1" type="body"/>
          </p:nvPr>
        </p:nvSpPr>
        <p:spPr>
          <a:xfrm>
            <a:off x="428625" y="857250"/>
            <a:ext cx="5214937" cy="5214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812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Administración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Contaduría Pública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Mercadotecnia 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turismo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Recursos Humanos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Administración Financiera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Sistemas de Información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Admón.. Gubernamental y política pública Local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Economía</a:t>
            </a:r>
            <a:endParaRPr/>
          </a:p>
          <a:p>
            <a:pPr indent="-198120" lvl="0" marL="2286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</a:pPr>
            <a:r>
              <a:rPr b="0" i="0" lang="en-US" sz="24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Procesos Comercio Internacional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66" name="Google Shape;4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3687" y="0"/>
            <a:ext cx="2790825" cy="4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43562" y="3357562"/>
            <a:ext cx="228600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840000">
            <a:off x="6908800" y="4221162"/>
            <a:ext cx="2371725" cy="23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9"/>
          <p:cNvSpPr txBox="1"/>
          <p:nvPr>
            <p:ph idx="4294967295" type="title"/>
          </p:nvPr>
        </p:nvSpPr>
        <p:spPr>
          <a:xfrm>
            <a:off x="-396552" y="369074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Musical</a:t>
            </a:r>
            <a:endParaRPr/>
          </a:p>
        </p:txBody>
      </p:sp>
      <p:sp>
        <p:nvSpPr>
          <p:cNvPr id="474" name="Google Shape;474;p29"/>
          <p:cNvSpPr txBox="1"/>
          <p:nvPr>
            <p:ph idx="1" type="body"/>
          </p:nvPr>
        </p:nvSpPr>
        <p:spPr>
          <a:xfrm>
            <a:off x="457200" y="1935162"/>
            <a:ext cx="454342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Capacidad para reconocer diferencias y semejanzas de tonos y combinarlos para su ejecución, buena memoria auditiva, habilidad para asociar notas y generar estructuras con las mismas.</a:t>
            </a:r>
            <a:endParaRPr/>
          </a:p>
        </p:txBody>
      </p:sp>
      <p:pic>
        <p:nvPicPr>
          <p:cNvPr id="475" name="Google Shape;47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72062" y="1571625"/>
            <a:ext cx="3095625" cy="209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840000">
            <a:off x="5448300" y="3530600"/>
            <a:ext cx="3429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6375" y="4357687"/>
            <a:ext cx="2571750" cy="2703512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30"/>
          <p:cNvSpPr txBox="1"/>
          <p:nvPr>
            <p:ph idx="4294967295" type="title"/>
          </p:nvPr>
        </p:nvSpPr>
        <p:spPr>
          <a:xfrm>
            <a:off x="500034" y="0"/>
            <a:ext cx="846445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3888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 Sugeridas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3" name="Google Shape;483;p30"/>
          <p:cNvSpPr txBox="1"/>
          <p:nvPr>
            <p:ph idx="1" type="body"/>
          </p:nvPr>
        </p:nvSpPr>
        <p:spPr>
          <a:xfrm>
            <a:off x="500062" y="1071562"/>
            <a:ext cx="4329112" cy="542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1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Música: 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Coral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Canto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Composición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Concertista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Pedagogía Musical 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Artes Escénicas: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Danza Contemporánea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Danza Folclórica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Teatro</a:t>
            </a:r>
            <a:endParaRPr/>
          </a:p>
          <a:p>
            <a:pPr indent="-182561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Artes Visuales: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Dibujo y Estampa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Escultura</a:t>
            </a:r>
            <a:endParaRPr/>
          </a:p>
          <a:p>
            <a:pPr indent="-182562" lvl="0" marL="228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O. Pintura</a:t>
            </a:r>
            <a:endParaRPr/>
          </a:p>
          <a:p>
            <a:pPr indent="-17463" lvl="0" marL="228600" marR="0" rtl="0" algn="l">
              <a:spcBef>
                <a:spcPts val="7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84" name="Google Shape;484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7175" y="122237"/>
            <a:ext cx="2357437" cy="3328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0" y="2428875"/>
            <a:ext cx="3429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1"/>
          <p:cNvSpPr txBox="1"/>
          <p:nvPr>
            <p:ph idx="4294967295" type="title"/>
          </p:nvPr>
        </p:nvSpPr>
        <p:spPr>
          <a:xfrm>
            <a:off x="314318" y="312266"/>
            <a:ext cx="5186370" cy="1654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sng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Espacial:</a:t>
            </a:r>
            <a:b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espa.jpg" id="491" name="Google Shape;491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0687" y="571500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hab es.jpg" id="492" name="Google Shape;49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660000">
            <a:off x="6786562" y="3929062"/>
            <a:ext cx="1730375" cy="18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31"/>
          <p:cNvSpPr txBox="1"/>
          <p:nvPr/>
        </p:nvSpPr>
        <p:spPr>
          <a:xfrm>
            <a:off x="571500" y="1857375"/>
            <a:ext cx="5000625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0" i="0" lang="en-US" sz="32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Capacidad para las representaciones y manejo de espacios, implica memoria visual, orientación para diseñar objetos tridimensionales. 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2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9" name="Google Shape;499;p32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Ingeniería Civil</a:t>
            </a:r>
            <a:endParaRPr/>
          </a:p>
          <a:p>
            <a:pPr indent="-181610" lvl="0" marL="228600" marR="0" rtl="0" algn="l">
              <a:lnSpc>
                <a:spcPct val="2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Topografía</a:t>
            </a:r>
            <a:endParaRPr/>
          </a:p>
          <a:p>
            <a:pPr indent="-181610" lvl="0" marL="228600" marR="0" rtl="0" algn="l">
              <a:lnSpc>
                <a:spcPct val="2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Arquitectura</a:t>
            </a:r>
            <a:endParaRPr/>
          </a:p>
          <a:p>
            <a:pPr indent="-181610" lvl="0" marL="228600" marR="0" rtl="0" algn="l">
              <a:lnSpc>
                <a:spcPct val="200000"/>
              </a:lnSpc>
              <a:spcBef>
                <a:spcPts val="7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Licenciatura en  Geografía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3"/>
          <p:cNvSpPr txBox="1"/>
          <p:nvPr>
            <p:ph idx="4294967295" type="title"/>
          </p:nvPr>
        </p:nvSpPr>
        <p:spPr>
          <a:xfrm>
            <a:off x="-848812" y="34641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Artística-Plástica</a:t>
            </a:r>
            <a:endParaRPr/>
          </a:p>
        </p:txBody>
      </p:sp>
      <p:sp>
        <p:nvSpPr>
          <p:cNvPr id="505" name="Google Shape;505;p33"/>
          <p:cNvSpPr txBox="1"/>
          <p:nvPr>
            <p:ph idx="1" type="body"/>
          </p:nvPr>
        </p:nvSpPr>
        <p:spPr>
          <a:xfrm>
            <a:off x="457200" y="1935162"/>
            <a:ext cx="3900487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Capacidad para el uso y aplicación armónica de colores, expresión de formas en 3 dimensiones, implica el eficiente manejo de las transformaciones visuales y plásticas, así como la interpretación y diseño de planos y bosquejos.</a:t>
            </a:r>
            <a:endParaRPr/>
          </a:p>
        </p:txBody>
      </p:sp>
      <p:pic>
        <p:nvPicPr>
          <p:cNvPr id="506" name="Google Shape;50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6912" y="34925"/>
            <a:ext cx="3171825" cy="317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4143375"/>
            <a:ext cx="2152650" cy="2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4"/>
          <p:cNvSpPr txBox="1"/>
          <p:nvPr>
            <p:ph idx="4294967295" type="title"/>
          </p:nvPr>
        </p:nvSpPr>
        <p:spPr>
          <a:xfrm>
            <a:off x="-645111" y="13970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 Sugeridas</a:t>
            </a:r>
            <a:endParaRPr/>
          </a:p>
        </p:txBody>
      </p:sp>
      <p:sp>
        <p:nvSpPr>
          <p:cNvPr id="513" name="Google Shape;513;p34"/>
          <p:cNvSpPr txBox="1"/>
          <p:nvPr>
            <p:ph idx="1" type="body"/>
          </p:nvPr>
        </p:nvSpPr>
        <p:spPr>
          <a:xfrm>
            <a:off x="457200" y="1935162"/>
            <a:ext cx="46863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Arquitectura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Diseño para Comunicación Gráfica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Diseño de Interiores y Ambientación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Diseño Industrial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Artes Visuales</a:t>
            </a:r>
            <a:endParaRPr/>
          </a:p>
          <a:p>
            <a:pPr indent="-273050" lvl="0" marL="273050" marR="0" rtl="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Artes Escénicas</a:t>
            </a:r>
            <a:endParaRPr/>
          </a:p>
        </p:txBody>
      </p:sp>
      <p:pic>
        <p:nvPicPr>
          <p:cNvPr descr="D:\Liz\carrera\arte.jpg" id="514" name="Google Shape;51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8912" y="4926012"/>
            <a:ext cx="2708275" cy="1931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espa.jpg" id="515" name="Google Shape;51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2187" y="500062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arquitectos.PNG" id="516" name="Google Shape;51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24600" y="3071812"/>
            <a:ext cx="28194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5"/>
          <p:cNvSpPr txBox="1"/>
          <p:nvPr>
            <p:ph idx="1" type="subTitle"/>
          </p:nvPr>
        </p:nvSpPr>
        <p:spPr>
          <a:xfrm>
            <a:off x="1473200" y="5053012"/>
            <a:ext cx="5637212" cy="881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60"/>
              <a:buNone/>
            </a:pPr>
            <a:r>
              <a:t/>
            </a:r>
            <a:endParaRPr b="0" i="0" sz="2200" u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SzPts val="2860"/>
              <a:buNone/>
            </a:pPr>
            <a:r>
              <a:rPr b="0" i="0" lang="en-US" sz="2200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¿Cuáles son tus Intereses??</a:t>
            </a:r>
            <a:endParaRPr/>
          </a:p>
        </p:txBody>
      </p:sp>
      <p:sp>
        <p:nvSpPr>
          <p:cNvPr id="522" name="Google Shape;522;p35"/>
          <p:cNvSpPr txBox="1"/>
          <p:nvPr>
            <p:ph idx="4294967295" type="ctrTitle"/>
          </p:nvPr>
        </p:nvSpPr>
        <p:spPr>
          <a:xfrm>
            <a:off x="817581" y="3132290"/>
            <a:ext cx="7175351" cy="179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640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6912"/>
              <a:buFont typeface="Georgia"/>
              <a:buChar char="*"/>
            </a:pPr>
            <a:r>
              <a:rPr b="1" i="0" lang="en-US" sz="5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INTERESES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6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Biológica</a:t>
            </a:r>
            <a:endParaRPr/>
          </a:p>
        </p:txBody>
      </p:sp>
      <p:sp>
        <p:nvSpPr>
          <p:cNvPr id="528" name="Google Shape;528;p36"/>
          <p:cNvSpPr txBox="1"/>
          <p:nvPr>
            <p:ph idx="1" type="body"/>
          </p:nvPr>
        </p:nvSpPr>
        <p:spPr>
          <a:xfrm>
            <a:off x="457200" y="1935162"/>
            <a:ext cx="511492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El gusto por conocer e investigar los organismos vivos: el cuerpo humano, las plantas, los microorganismos, el ecosistema, la biología marina, la reproducción y su control, las enfermedades, etc.  </a:t>
            </a:r>
            <a:endParaRPr/>
          </a:p>
        </p:txBody>
      </p:sp>
      <p:pic>
        <p:nvPicPr>
          <p:cNvPr id="529" name="Google Shape;52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360000">
            <a:off x="5949950" y="285750"/>
            <a:ext cx="2867025" cy="2941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7"/>
          <p:cNvSpPr txBox="1"/>
          <p:nvPr>
            <p:ph idx="4294967295" type="title"/>
          </p:nvPr>
        </p:nvSpPr>
        <p:spPr>
          <a:xfrm>
            <a:off x="1763688" y="5554662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535" name="Google Shape;535;p37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89025"/>
                <a:gridCol w="531177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CARRERAS (U. de G.)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47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CUCBA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CUCEI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CUALTOS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CUCOSTA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SUR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Agrónomo Zootecnista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Agrónomo Forestal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Biología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Médico Veterinario Zootecnista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Agrónomo Fitotecnista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A. Administrador de Empresas Agropecuarias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Ciencia de los Alimentos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Cirujano Dentista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Médico Cirujano Partero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Enfermería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Geografía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Topográfica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Agroindustrial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en Sistemas Pecuarios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en Recursos Naturales y Agropecuarios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8"/>
          <p:cNvSpPr txBox="1"/>
          <p:nvPr>
            <p:ph idx="4294967295" type="title"/>
          </p:nvPr>
        </p:nvSpPr>
        <p:spPr>
          <a:xfrm>
            <a:off x="251520" y="53340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Mecánico</a:t>
            </a:r>
            <a:endParaRPr/>
          </a:p>
        </p:txBody>
      </p:sp>
      <p:sp>
        <p:nvSpPr>
          <p:cNvPr id="541" name="Google Shape;541;p38"/>
          <p:cNvSpPr txBox="1"/>
          <p:nvPr>
            <p:ph idx="1" type="body"/>
          </p:nvPr>
        </p:nvSpPr>
        <p:spPr>
          <a:xfrm>
            <a:off x="457200" y="1935162"/>
            <a:ext cx="4900612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Este interés es característico en quienes disfrutan de la instalación, el diseño y la compostura de artefactos mecánicos, electrónicos y eléctricos.</a:t>
            </a:r>
            <a:endParaRPr/>
          </a:p>
        </p:txBody>
      </p:sp>
      <p:pic>
        <p:nvPicPr>
          <p:cNvPr descr="D:\Liz\carrera\ing auto.jpg" id="542" name="Google Shape;54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325" y="2095500"/>
            <a:ext cx="2487612" cy="410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9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548" name="Google Shape;548;p39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89025"/>
                <a:gridCol w="531177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CARRERAS (U. de G.)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108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CUCEI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CUCOSTA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SUR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Industrial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Mecánica Eléctrica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en Comunicaciones y Electrónica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en Computación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Informática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Civil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en Obras y Servicios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Comunicación Multimedia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Mecatrónica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Procesos y Comercio Internacional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Liz\carrera\ing agron.jpg" id="553" name="Google Shape;55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9837" y="3048000"/>
            <a:ext cx="37338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40"/>
          <p:cNvSpPr txBox="1"/>
          <p:nvPr>
            <p:ph idx="4294967295" type="title"/>
          </p:nvPr>
        </p:nvSpPr>
        <p:spPr>
          <a:xfrm>
            <a:off x="357266" y="5265802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Campestre</a:t>
            </a:r>
            <a:endParaRPr/>
          </a:p>
        </p:txBody>
      </p:sp>
      <p:sp>
        <p:nvSpPr>
          <p:cNvPr id="555" name="Google Shape;555;p40"/>
          <p:cNvSpPr txBox="1"/>
          <p:nvPr>
            <p:ph idx="1" type="body"/>
          </p:nvPr>
        </p:nvSpPr>
        <p:spPr>
          <a:xfrm>
            <a:off x="457200" y="1935162"/>
            <a:ext cx="4043362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Los que tienen este interés de manera predominante son personas que encuentran el las montañas, los bosques, el mar, los desiertos y la vida campesina una fuente de disfrute.</a:t>
            </a:r>
            <a:endParaRPr/>
          </a:p>
        </p:txBody>
      </p:sp>
      <p:pic>
        <p:nvPicPr>
          <p:cNvPr descr="D:\Liz\carrera\recurs.jpg" id="556" name="Google Shape;55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9125" y="214312"/>
            <a:ext cx="2803525" cy="274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1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562" name="Google Shape;562;p41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50" marB="4575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50" marB="4575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CUCBA</a:t>
                      </a:r>
                      <a:endParaRPr/>
                    </a:p>
                  </a:txBody>
                  <a:tcPr marT="45750" marB="4575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 Agrónomo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Médico Veterinario Zootecnista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A. Administrador de Empresas Agropecuarias</a:t>
                      </a:r>
                      <a:endParaRPr/>
                    </a:p>
                  </a:txBody>
                  <a:tcPr marT="45750" marB="4575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2"/>
          <p:cNvSpPr txBox="1"/>
          <p:nvPr>
            <p:ph idx="4294967295" type="title"/>
          </p:nvPr>
        </p:nvSpPr>
        <p:spPr>
          <a:xfrm>
            <a:off x="24331" y="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Geofísica</a:t>
            </a:r>
            <a:endParaRPr/>
          </a:p>
        </p:txBody>
      </p:sp>
      <p:sp>
        <p:nvSpPr>
          <p:cNvPr id="568" name="Google Shape;568;p42"/>
          <p:cNvSpPr txBox="1"/>
          <p:nvPr>
            <p:ph idx="1" type="body"/>
          </p:nvPr>
        </p:nvSpPr>
        <p:spPr>
          <a:xfrm>
            <a:off x="457200" y="1935162"/>
            <a:ext cx="35433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5587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🞂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Este interés se manifiesta en el deseo de conocer e investigar ciertos fenómenos naturales, como los terremotos la geotermia, la composición de la tierra, etc. </a:t>
            </a:r>
            <a:endParaRPr/>
          </a:p>
        </p:txBody>
      </p:sp>
      <p:pic>
        <p:nvPicPr>
          <p:cNvPr id="569" name="Google Shape;56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562" y="642937"/>
            <a:ext cx="4251325" cy="2833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3075" y="4119562"/>
            <a:ext cx="3524250" cy="264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13500" y="2714625"/>
            <a:ext cx="2730500" cy="250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3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577" name="Google Shape;577;p43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CUCEI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CUCSH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Topográfica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Geografía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4"/>
          <p:cNvSpPr txBox="1"/>
          <p:nvPr>
            <p:ph idx="4294967295" type="title"/>
          </p:nvPr>
        </p:nvSpPr>
        <p:spPr>
          <a:xfrm>
            <a:off x="-904667" y="5699567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Servicio Social</a:t>
            </a:r>
            <a:endParaRPr/>
          </a:p>
        </p:txBody>
      </p:sp>
      <p:sp>
        <p:nvSpPr>
          <p:cNvPr id="583" name="Google Shape;583;p44"/>
          <p:cNvSpPr txBox="1"/>
          <p:nvPr>
            <p:ph idx="1" type="body"/>
          </p:nvPr>
        </p:nvSpPr>
        <p:spPr>
          <a:xfrm>
            <a:off x="457200" y="1935162"/>
            <a:ext cx="482917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Son aquellas personas que prefieren actividades cuyo objetivo sea ayudar y asistir al prójimo. Encuentran satisfactorio el servicio humanitario.</a:t>
            </a:r>
            <a:endParaRPr/>
          </a:p>
        </p:txBody>
      </p:sp>
      <p:pic>
        <p:nvPicPr>
          <p:cNvPr descr="D:\Liz\carrera\trab soci.jpg" id="584" name="Google Shape;58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562" y="285750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Liz\carrera\tarb social.jpg" id="585" name="Google Shape;585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9312" y="3786187"/>
            <a:ext cx="2862262" cy="2071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5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591" name="Google Shape;591;p45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CUCSH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CUCS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Servicio Social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Derecho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Sociología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Recursos Humanos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 en Historia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Psicología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Nutrición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Cultura Física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6"/>
          <p:cNvSpPr txBox="1"/>
          <p:nvPr>
            <p:ph idx="4294967295" type="title"/>
          </p:nvPr>
        </p:nvSpPr>
        <p:spPr>
          <a:xfrm>
            <a:off x="-1129907" y="116632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Literario</a:t>
            </a:r>
            <a:endParaRPr/>
          </a:p>
        </p:txBody>
      </p:sp>
      <p:sp>
        <p:nvSpPr>
          <p:cNvPr id="597" name="Google Shape;597;p46"/>
          <p:cNvSpPr txBox="1"/>
          <p:nvPr>
            <p:ph idx="1" type="body"/>
          </p:nvPr>
        </p:nvSpPr>
        <p:spPr>
          <a:xfrm>
            <a:off x="457200" y="1935162"/>
            <a:ext cx="4900612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Mayor facilidad en manejar diferentes idiomas, comunicación, redacción, hablar en público, expresarse fácil y claramente, etc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en la construcción poética, humorística y elaborada del lenguaje 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Facilidad para narrar historias</a:t>
            </a:r>
            <a:endParaRPr/>
          </a:p>
          <a:p>
            <a:pPr indent="0" lvl="0" marL="228600" marR="0" rtl="0" algn="l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t/>
            </a:r>
            <a:endParaRPr b="0" i="0" sz="22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98" name="Google Shape;59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9975" y="0"/>
            <a:ext cx="2994025" cy="506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9700" y="3611562"/>
            <a:ext cx="2686050" cy="29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47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605" name="Google Shape;605;p47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6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675" marB="4567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675" marB="4567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189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CUCSH</a:t>
                      </a:r>
                      <a:endParaRPr/>
                    </a:p>
                  </a:txBody>
                  <a:tcPr marT="45675" marB="4567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Docencia del Inglés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Didáctica del Francés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Letras Hispánicas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Filosofía</a:t>
                      </a:r>
                      <a:endParaRPr/>
                    </a:p>
                  </a:txBody>
                  <a:tcPr marT="45675" marB="4567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8"/>
          <p:cNvSpPr txBox="1"/>
          <p:nvPr>
            <p:ph idx="4294967295" type="title"/>
          </p:nvPr>
        </p:nvSpPr>
        <p:spPr>
          <a:xfrm>
            <a:off x="-940386" y="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Organización</a:t>
            </a:r>
            <a:endParaRPr/>
          </a:p>
        </p:txBody>
      </p:sp>
      <p:sp>
        <p:nvSpPr>
          <p:cNvPr id="611" name="Google Shape;611;p48"/>
          <p:cNvSpPr txBox="1"/>
          <p:nvPr>
            <p:ph idx="1" type="body"/>
          </p:nvPr>
        </p:nvSpPr>
        <p:spPr>
          <a:xfrm>
            <a:off x="457200" y="1935162"/>
            <a:ext cx="497205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Es característico en personas que gustan de manejar archivos, llevar estadísticas, ordenar y organizar datos y la información de una empresa.</a:t>
            </a:r>
            <a:endParaRPr/>
          </a:p>
        </p:txBody>
      </p:sp>
      <p:pic>
        <p:nvPicPr>
          <p:cNvPr id="612" name="Google Shape;61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7812" y="714375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72125" y="3571875"/>
            <a:ext cx="3571875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9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619" name="Google Shape;619;p49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CUCEA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CUCOSTA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Administración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Negocios Internacionales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Recursos Humanos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Administración Financiera y Sistemas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Sistemas de Información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Turismo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Comunicación Multimedia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0"/>
          <p:cNvSpPr txBox="1"/>
          <p:nvPr>
            <p:ph idx="4294967295" type="title"/>
          </p:nvPr>
        </p:nvSpPr>
        <p:spPr>
          <a:xfrm>
            <a:off x="-468560" y="5150669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Persuasivo</a:t>
            </a:r>
            <a:endParaRPr/>
          </a:p>
        </p:txBody>
      </p:sp>
      <p:sp>
        <p:nvSpPr>
          <p:cNvPr id="625" name="Google Shape;625;p50"/>
          <p:cNvSpPr txBox="1"/>
          <p:nvPr>
            <p:ph idx="1" type="body"/>
          </p:nvPr>
        </p:nvSpPr>
        <p:spPr>
          <a:xfrm>
            <a:off x="457200" y="1935162"/>
            <a:ext cx="5329237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2286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None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Manejo adecuado del lenguaje oral y escrito. -. Sensibilidad hacia la problemática social.</a:t>
            </a:r>
            <a:endParaRPr/>
          </a:p>
        </p:txBody>
      </p:sp>
      <p:pic>
        <p:nvPicPr>
          <p:cNvPr id="626" name="Google Shape;62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3625" y="1428750"/>
            <a:ext cx="2286000" cy="3929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1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632" name="Google Shape;632;p51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011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CUCSH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CUCEA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Derecho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Estudios Internacionales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Estudios Políticos y de Gobierno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Psicología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Administración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Mercadotecnia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Turismo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52"/>
          <p:cNvSpPr txBox="1"/>
          <p:nvPr>
            <p:ph idx="4294967295" type="title"/>
          </p:nvPr>
        </p:nvSpPr>
        <p:spPr>
          <a:xfrm>
            <a:off x="-1976229" y="423861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Cálculo</a:t>
            </a:r>
            <a:endParaRPr b="1" i="0" sz="4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8" name="Google Shape;638;p52"/>
          <p:cNvSpPr txBox="1"/>
          <p:nvPr>
            <p:ph idx="1" type="body"/>
          </p:nvPr>
        </p:nvSpPr>
        <p:spPr>
          <a:xfrm>
            <a:off x="457200" y="1935162"/>
            <a:ext cx="440055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Habilidad , rapidez y exactitud para el cálculo, para manipular cifras y resolver problemas cuantificables.</a:t>
            </a:r>
            <a:b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Facilidad para operaciones numéricas mentales y estimación de cantidades con bajo margen de error.</a:t>
            </a:r>
            <a:endParaRPr/>
          </a:p>
        </p:txBody>
      </p:sp>
      <p:pic>
        <p:nvPicPr>
          <p:cNvPr id="639" name="Google Shape;63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9062" y="115887"/>
            <a:ext cx="3505200" cy="290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62512" y="3138487"/>
            <a:ext cx="2962275" cy="35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59475" y="2346325"/>
            <a:ext cx="3405187" cy="2433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3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647" name="Google Shape;647;p53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73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CUCEI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CUCEA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Matemáticas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Física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Química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Ing. Civil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Contaduría Pública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Economía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54"/>
          <p:cNvSpPr txBox="1"/>
          <p:nvPr>
            <p:ph idx="4294967295" type="title"/>
          </p:nvPr>
        </p:nvSpPr>
        <p:spPr>
          <a:xfrm>
            <a:off x="-1083261" y="18864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Contabilidad</a:t>
            </a:r>
            <a:endParaRPr/>
          </a:p>
        </p:txBody>
      </p:sp>
      <p:sp>
        <p:nvSpPr>
          <p:cNvPr id="653" name="Google Shape;653;p54"/>
          <p:cNvSpPr txBox="1"/>
          <p:nvPr>
            <p:ph idx="1" type="body"/>
          </p:nvPr>
        </p:nvSpPr>
        <p:spPr>
          <a:xfrm>
            <a:off x="457200" y="1935162"/>
            <a:ext cx="497205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Las personas interesadas en esta área son aquellas que encuentran placentero llevar un registro de gastos, leer artículos sobre finanzas, distribuir los recursos económicos, etc. </a:t>
            </a:r>
            <a:endParaRPr/>
          </a:p>
        </p:txBody>
      </p:sp>
      <p:pic>
        <p:nvPicPr>
          <p:cNvPr id="654" name="Google Shape;65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7875" y="428625"/>
            <a:ext cx="3000375" cy="48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55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660" name="Google Shape;660;p55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6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00" marB="4570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00" marB="4570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463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CUCEA</a:t>
                      </a:r>
                      <a:endParaRPr/>
                    </a:p>
                  </a:txBody>
                  <a:tcPr marT="45700" marB="4570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Contaduría Pública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Administración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Economía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Sistemas de Información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Administración Financiera y Sistemas</a:t>
                      </a:r>
                      <a:endParaRPr/>
                    </a:p>
                  </a:txBody>
                  <a:tcPr marT="45700" marB="4570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6"/>
          <p:cNvSpPr txBox="1"/>
          <p:nvPr>
            <p:ph idx="4294967295" type="title"/>
          </p:nvPr>
        </p:nvSpPr>
        <p:spPr>
          <a:xfrm>
            <a:off x="1187624" y="518160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Musical</a:t>
            </a:r>
            <a:endParaRPr/>
          </a:p>
        </p:txBody>
      </p:sp>
      <p:sp>
        <p:nvSpPr>
          <p:cNvPr id="666" name="Google Shape;666;p56"/>
          <p:cNvSpPr txBox="1"/>
          <p:nvPr>
            <p:ph idx="1" type="body"/>
          </p:nvPr>
        </p:nvSpPr>
        <p:spPr>
          <a:xfrm>
            <a:off x="457200" y="1935162"/>
            <a:ext cx="454342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Se manifiesta este interés en personas que encuentran satisfactorio escuchar, componer, criticar y apreciar la música.</a:t>
            </a:r>
            <a:endParaRPr/>
          </a:p>
        </p:txBody>
      </p:sp>
      <p:pic>
        <p:nvPicPr>
          <p:cNvPr id="667" name="Google Shape;66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360000">
            <a:off x="5491162" y="185737"/>
            <a:ext cx="3429000" cy="4071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57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Sugeridos</a:t>
            </a:r>
            <a:endParaRPr/>
          </a:p>
        </p:txBody>
      </p:sp>
      <p:graphicFrame>
        <p:nvGraphicFramePr>
          <p:cNvPr id="673" name="Google Shape;673;p57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73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CUAAD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Licenciatura en Música con Orientación en: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Composición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Concertista Solista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Canto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Pedagogía Musical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Dirección Coral</a:t>
                      </a:r>
                      <a:endParaRPr/>
                    </a:p>
                  </a:txBody>
                  <a:tcPr marT="45725" marB="45725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8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Artes Plásticas</a:t>
            </a:r>
            <a:endParaRPr/>
          </a:p>
        </p:txBody>
      </p:sp>
      <p:sp>
        <p:nvSpPr>
          <p:cNvPr id="679" name="Google Shape;679;p58"/>
          <p:cNvSpPr txBox="1"/>
          <p:nvPr>
            <p:ph idx="1" type="body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161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Las personas que encuentran satisfactorio dibujar, pintar, decorar, construir maquetas, escenográficas, realizar artesanías y expresar sus sentimientos a través de la plástica, manifiestan este interés.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59"/>
          <p:cNvSpPr txBox="1"/>
          <p:nvPr>
            <p:ph idx="4294967295" type="title"/>
          </p:nvPr>
        </p:nvSpPr>
        <p:spPr>
          <a:xfrm>
            <a:off x="1907704" y="5229200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graphicFrame>
        <p:nvGraphicFramePr>
          <p:cNvPr id="685" name="Google Shape;685;p59"/>
          <p:cNvGraphicFramePr/>
          <p:nvPr/>
        </p:nvGraphicFramePr>
        <p:xfrm>
          <a:off x="1143000" y="7318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{3CD0C352-1B73-47D8-996A-3FDA79B73304}</a:tableStyleId>
              </a:tblPr>
              <a:tblGrid>
                <a:gridCol w="1033450"/>
                <a:gridCol w="5367325"/>
              </a:tblGrid>
              <a:tr h="36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CENTRO</a:t>
                      </a:r>
                      <a:endParaRPr/>
                    </a:p>
                  </a:txBody>
                  <a:tcPr marT="45700" marB="4570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CARERAS (U. de G.)</a:t>
                      </a:r>
                      <a:endParaRPr/>
                    </a:p>
                  </a:txBody>
                  <a:tcPr marT="45700" marB="4570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932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CUAAD</a:t>
                      </a:r>
                      <a:endParaRPr/>
                    </a:p>
                  </a:txBody>
                  <a:tcPr marT="45700" marB="4570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Licenciatura en Artes Visuales: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Orientación en Escultura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Orientación en Pintura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Orientación en Dibujo y Estampa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Orientación en Fotografía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Artes Audiovisuales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None/>
                      </a:pPr>
                      <a:r>
                        <a:rPr b="1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Licenciatura en Artes Escénicas: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Orientación en Teatro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Orientación en Danza Folklórica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Orientación en Danza Contemporánea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Diseño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Diseño Industrial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Arquitectura</a:t>
                      </a:r>
                      <a:endParaRPr/>
                    </a:p>
                    <a:p>
                      <a:pPr indent="-1143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rebuchet MS"/>
                        <a:buChar char="-"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Lic. en Diseño de Interiores y ambientación</a:t>
                      </a:r>
                      <a:endParaRPr/>
                    </a:p>
                  </a:txBody>
                  <a:tcPr marT="45700" marB="45700" marR="71125" marL="711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780000">
            <a:off x="5664200" y="2257425"/>
            <a:ext cx="2916237" cy="40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60"/>
          <p:cNvSpPr txBox="1"/>
          <p:nvPr>
            <p:ph idx="4294967295" type="title"/>
          </p:nvPr>
        </p:nvSpPr>
        <p:spPr>
          <a:xfrm>
            <a:off x="-1940511" y="214313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Científico</a:t>
            </a:r>
            <a:endParaRPr/>
          </a:p>
        </p:txBody>
      </p:sp>
      <p:sp>
        <p:nvSpPr>
          <p:cNvPr id="692" name="Google Shape;692;p60"/>
          <p:cNvSpPr txBox="1"/>
          <p:nvPr>
            <p:ph idx="1" type="body"/>
          </p:nvPr>
        </p:nvSpPr>
        <p:spPr>
          <a:xfrm>
            <a:off x="457200" y="1935162"/>
            <a:ext cx="440055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Noto Sans Symbols"/>
              <a:buChar char="⦿"/>
            </a:pPr>
            <a:r>
              <a:rPr b="0" i="0" lang="en-US" sz="22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Se vive este interés como un gusto por observar y establecer relaciones en torno a lo observado; por establecer hipótesis, leyes, principios y aplicaciones sobre fenómenos naturales.</a:t>
            </a:r>
            <a:endParaRPr/>
          </a:p>
        </p:txBody>
      </p:sp>
      <p:pic>
        <p:nvPicPr>
          <p:cNvPr id="693" name="Google Shape;693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4937" y="214312"/>
            <a:ext cx="2236787" cy="237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61"/>
          <p:cNvSpPr txBox="1"/>
          <p:nvPr>
            <p:ph idx="4294967295"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3888" lvl="0" marL="3200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</a:pPr>
            <a:r>
              <a:rPr b="1" i="0" lang="en-US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Carreras Sugeridas</a:t>
            </a:r>
            <a:endParaRPr/>
          </a:p>
        </p:txBody>
      </p:sp>
      <p:sp>
        <p:nvSpPr>
          <p:cNvPr id="699" name="Google Shape;699;p61"/>
          <p:cNvSpPr txBox="1"/>
          <p:nvPr>
            <p:ph idx="1" type="body"/>
          </p:nvPr>
        </p:nvSpPr>
        <p:spPr>
          <a:xfrm>
            <a:off x="457200" y="1481137"/>
            <a:ext cx="8229600" cy="5091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5587" lvl="0" marL="365125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Biología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Químico Farmacobiológo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Química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Químico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Médico Cirujano-Partero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Nutrición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Psicología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Lic. en Ciencia de los Alimentos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Ing. Biomédica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rPr b="0" i="0" lang="en-US" sz="2000" u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Médico Cirujano Dentista</a:t>
            </a:r>
            <a:endParaRPr/>
          </a:p>
          <a:p>
            <a:pPr indent="-255587" lvl="0" marL="365125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463" lvl="0" marL="228600" marR="0" rtl="0" algn="l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</a:pPr>
            <a:r>
              <a:t/>
            </a:r>
            <a:endParaRPr b="0" i="0" sz="2000" u="none"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2_Cuadrícula">
  <a:themeElements>
    <a:clrScheme name="Cuadrícula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5_Cuadrícula">
  <a:themeElements>
    <a:clrScheme name="Cuadrícula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Transmisión de listas">
  <a:themeElements>
    <a:clrScheme name="Transmisión de listas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Transmisión de listas">
  <a:themeElements>
    <a:clrScheme name="Transmisión de listas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ransmisión de listas">
  <a:themeElements>
    <a:clrScheme name="Transmisión de listas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_Cuadrícula">
  <a:themeElements>
    <a:clrScheme name="Cuadrícula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1_Transmisión de listas">
  <a:themeElements>
    <a:clrScheme name="Transmisión de listas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Cuadrícula">
  <a:themeElements>
    <a:clrScheme name="Cuadrícula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3_Cuadrícula">
  <a:themeElements>
    <a:clrScheme name="Cuadrícula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4_Cuadrícula">
  <a:themeElements>
    <a:clrScheme name="Cuadrícula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6_Cuadrícula">
  <a:themeElements>
    <a:clrScheme name="Cuadrícula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2009-04-05T18:36:03Z</dcterms:created>
  <dc:creator>Fam Muñoz Reynoso</dc:creator>
</cp:coreProperties>
</file>